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1"/>
  </p:notesMasterIdLst>
  <p:sldIdLst>
    <p:sldId id="257" r:id="rId3"/>
    <p:sldId id="258" r:id="rId4"/>
    <p:sldId id="259" r:id="rId5"/>
    <p:sldId id="260" r:id="rId6"/>
    <p:sldId id="308" r:id="rId7"/>
    <p:sldId id="262" r:id="rId8"/>
    <p:sldId id="266" r:id="rId9"/>
    <p:sldId id="267" r:id="rId10"/>
    <p:sldId id="268" r:id="rId11"/>
    <p:sldId id="306" r:id="rId12"/>
    <p:sldId id="269" r:id="rId13"/>
    <p:sldId id="270" r:id="rId14"/>
    <p:sldId id="271" r:id="rId15"/>
    <p:sldId id="272" r:id="rId16"/>
    <p:sldId id="280" r:id="rId17"/>
    <p:sldId id="281" r:id="rId18"/>
    <p:sldId id="283" r:id="rId19"/>
    <p:sldId id="28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6481" autoAdjust="0"/>
  </p:normalViewPr>
  <p:slideViewPr>
    <p:cSldViewPr snapToGrid="0">
      <p:cViewPr>
        <p:scale>
          <a:sx n="10" d="100"/>
          <a:sy n="10" d="100"/>
        </p:scale>
        <p:origin x="3060" y="9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D3113-A650-4C3D-BEA2-1F5950B6260D}" type="datetimeFigureOut">
              <a:rPr lang="en-IN" smtClean="0"/>
              <a:pPr/>
              <a:t>10-02-2023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7BE615-3EC8-4BFA-82B2-1BE7444712C1}"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the students</a:t>
            </a:r>
            <a:r>
              <a:rPr lang="en-US" baseline="0" dirty="0"/>
              <a:t> with full enthusiasm</a:t>
            </a:r>
            <a:endParaRPr lang="en-US" dirty="0"/>
          </a:p>
        </p:txBody>
      </p:sp>
      <p:sp>
        <p:nvSpPr>
          <p:cNvPr id="4" name="Slide Number Placeholder 3"/>
          <p:cNvSpPr>
            <a:spLocks noGrp="1"/>
          </p:cNvSpPr>
          <p:nvPr>
            <p:ph type="sldNum" sz="quarter" idx="10"/>
          </p:nvPr>
        </p:nvSpPr>
        <p:spPr/>
        <p:txBody>
          <a:bodyPr/>
          <a:lstStyle/>
          <a:p>
            <a:fld id="{CB7F866E-90CA-4F45-BB4E-3A1AD938D10B}" type="slidenum">
              <a:rPr lang="en-IN" smtClean="0">
                <a:solidFill>
                  <a:prstClr val="black"/>
                </a:solidFill>
              </a:rPr>
              <a:pPr/>
              <a:t>1</a:t>
            </a:fld>
            <a:endParaRPr lang="en-IN">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a</a:t>
            </a:r>
            <a:r>
              <a:rPr lang="en-US" baseline="0" dirty="0"/>
              <a:t> IT professional one needs laser focus, a very proficient level of communication, a lot of curiosity that keeps your hunger to learn always high. Along with that one also needs to be an ace problem solver with an ability to work in a team so that the work can be done quickly with less errors and high level of creativity. But one attribute that is globally respected are the strong ethics and honesty. Practicality in handling tough situation and taking the right decisions at the right time is also required along with your Science technology engineering and mathematical skills that fuel your mind to productivity.</a:t>
            </a:r>
            <a:endParaRPr lang="en-US" dirty="0"/>
          </a:p>
        </p:txBody>
      </p:sp>
      <p:sp>
        <p:nvSpPr>
          <p:cNvPr id="4" name="Slide Number Placeholder 3"/>
          <p:cNvSpPr>
            <a:spLocks noGrp="1"/>
          </p:cNvSpPr>
          <p:nvPr>
            <p:ph type="sldNum" sz="quarter" idx="10"/>
          </p:nvPr>
        </p:nvSpPr>
        <p:spPr/>
        <p:txBody>
          <a:bodyPr/>
          <a:lstStyle/>
          <a:p>
            <a:fld id="{CB7F866E-90CA-4F45-BB4E-3A1AD938D10B}" type="slidenum">
              <a:rPr lang="en-IN" smtClean="0">
                <a:solidFill>
                  <a:prstClr val="black"/>
                </a:solidFill>
              </a:rPr>
              <a:pPr/>
              <a:t>11</a:t>
            </a:fld>
            <a:endParaRPr lang="en-IN">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a:t>
            </a:r>
            <a:r>
              <a:rPr lang="en-US" baseline="0" dirty="0"/>
              <a:t> that but here’s what our Indian business houses say about in the importance of soft skills. Link for </a:t>
            </a:r>
            <a:r>
              <a:rPr lang="en-US" baseline="0"/>
              <a:t>detailed article&gt;&gt; https://www.indiatoday.in/education-today/jobs-and-careers/story/explained-why-soft-skills-are-important-to-excel-in-your-career-1791623-2021-04-16</a:t>
            </a:r>
            <a:endParaRPr lang="en-US" dirty="0"/>
          </a:p>
        </p:txBody>
      </p:sp>
      <p:sp>
        <p:nvSpPr>
          <p:cNvPr id="4" name="Slide Number Placeholder 3"/>
          <p:cNvSpPr>
            <a:spLocks noGrp="1"/>
          </p:cNvSpPr>
          <p:nvPr>
            <p:ph type="sldNum" sz="quarter" idx="10"/>
          </p:nvPr>
        </p:nvSpPr>
        <p:spPr/>
        <p:txBody>
          <a:bodyPr/>
          <a:lstStyle/>
          <a:p>
            <a:fld id="{CB7F866E-90CA-4F45-BB4E-3A1AD938D10B}" type="slidenum">
              <a:rPr lang="en-IN" smtClean="0">
                <a:solidFill>
                  <a:prstClr val="black"/>
                </a:solidFill>
              </a:rPr>
              <a:pPr/>
              <a:t>12</a:t>
            </a:fld>
            <a:endParaRPr lang="en-IN">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Hence, after a lot of thought, focused</a:t>
            </a:r>
            <a:r>
              <a:rPr lang="en-US" baseline="0" dirty="0"/>
              <a:t> research and industry feedback we at Lovely Professional University decided to give our </a:t>
            </a:r>
            <a:r>
              <a:rPr lang="en-US" baseline="0" dirty="0" err="1"/>
              <a:t>vertos</a:t>
            </a:r>
            <a:r>
              <a:rPr lang="en-US" baseline="0" dirty="0"/>
              <a:t> an edge over their competition globally by training them and giving them a chance to hone their soft skills with proper mentoring and handholding via the course added in your degree. The Course code for this is PES 319 and the course title is Soft Skills. </a:t>
            </a:r>
            <a:endParaRPr lang="en-US" dirty="0"/>
          </a:p>
        </p:txBody>
      </p:sp>
      <p:sp>
        <p:nvSpPr>
          <p:cNvPr id="4" name="Slide Number Placeholder 3"/>
          <p:cNvSpPr>
            <a:spLocks noGrp="1"/>
          </p:cNvSpPr>
          <p:nvPr>
            <p:ph type="sldNum" sz="quarter" idx="10"/>
          </p:nvPr>
        </p:nvSpPr>
        <p:spPr/>
        <p:txBody>
          <a:bodyPr/>
          <a:lstStyle/>
          <a:p>
            <a:fld id="{CB7F866E-90CA-4F45-BB4E-3A1AD938D10B}" type="slidenum">
              <a:rPr lang="en-IN" smtClean="0">
                <a:solidFill>
                  <a:prstClr val="black"/>
                </a:solidFill>
              </a:rPr>
              <a:pPr/>
              <a:t>13</a:t>
            </a:fld>
            <a:endParaRPr lang="en-IN">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7F866E-90CA-4F45-BB4E-3A1AD938D10B}" type="slidenum">
              <a:rPr lang="en-IN" smtClean="0">
                <a:solidFill>
                  <a:prstClr val="black"/>
                </a:solidFill>
              </a:rPr>
              <a:pPr/>
              <a:t>14</a:t>
            </a:fld>
            <a:endParaRPr lang="en-IN">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 with that you shall have marks on attendance</a:t>
            </a:r>
            <a:r>
              <a:rPr lang="en-US" baseline="0" dirty="0"/>
              <a:t> and an End Term Practical exam to see your final growth by the end of the semester.</a:t>
            </a:r>
            <a:endParaRPr lang="en-US" dirty="0"/>
          </a:p>
        </p:txBody>
      </p:sp>
      <p:sp>
        <p:nvSpPr>
          <p:cNvPr id="4" name="Slide Number Placeholder 3"/>
          <p:cNvSpPr>
            <a:spLocks noGrp="1"/>
          </p:cNvSpPr>
          <p:nvPr>
            <p:ph type="sldNum" sz="quarter" idx="10"/>
          </p:nvPr>
        </p:nvSpPr>
        <p:spPr/>
        <p:txBody>
          <a:bodyPr/>
          <a:lstStyle/>
          <a:p>
            <a:fld id="{CB7F866E-90CA-4F45-BB4E-3A1AD938D10B}" type="slidenum">
              <a:rPr lang="en-IN" smtClean="0">
                <a:solidFill>
                  <a:prstClr val="black"/>
                </a:solidFill>
              </a:rPr>
              <a:pPr/>
              <a:t>15</a:t>
            </a:fld>
            <a:endParaRPr lang="en-IN">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ground rules to be successful and upskilled after this course are: punctuality, participation, curiosity, constant improvement of your skills and last but not the least practice till you master the skill.</a:t>
            </a:r>
            <a:endParaRPr lang="en-US" dirty="0"/>
          </a:p>
        </p:txBody>
      </p:sp>
      <p:sp>
        <p:nvSpPr>
          <p:cNvPr id="4" name="Slide Number Placeholder 3"/>
          <p:cNvSpPr>
            <a:spLocks noGrp="1"/>
          </p:cNvSpPr>
          <p:nvPr>
            <p:ph type="sldNum" sz="quarter" idx="10"/>
          </p:nvPr>
        </p:nvSpPr>
        <p:spPr/>
        <p:txBody>
          <a:bodyPr/>
          <a:lstStyle/>
          <a:p>
            <a:fld id="{CB7F866E-90CA-4F45-BB4E-3A1AD938D10B}" type="slidenum">
              <a:rPr lang="en-IN" smtClean="0">
                <a:solidFill>
                  <a:prstClr val="black"/>
                </a:solidFill>
              </a:rPr>
              <a:pPr/>
              <a:t>16</a:t>
            </a:fld>
            <a:endParaRPr lang="en-IN">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all your doubts and questions we shall meet you in the online</a:t>
            </a:r>
            <a:r>
              <a:rPr lang="en-US" baseline="0" dirty="0"/>
              <a:t> classes where you can clear your doubts and ask us all your queries. Remember the more you ask means more you learn!</a:t>
            </a:r>
            <a:endParaRPr lang="en-US" dirty="0"/>
          </a:p>
        </p:txBody>
      </p:sp>
      <p:sp>
        <p:nvSpPr>
          <p:cNvPr id="4" name="Slide Number Placeholder 3"/>
          <p:cNvSpPr>
            <a:spLocks noGrp="1"/>
          </p:cNvSpPr>
          <p:nvPr>
            <p:ph type="sldNum" sz="quarter" idx="10"/>
          </p:nvPr>
        </p:nvSpPr>
        <p:spPr/>
        <p:txBody>
          <a:bodyPr/>
          <a:lstStyle/>
          <a:p>
            <a:fld id="{CB7F866E-90CA-4F45-BB4E-3A1AD938D10B}" type="slidenum">
              <a:rPr lang="en-IN" smtClean="0">
                <a:solidFill>
                  <a:prstClr val="black"/>
                </a:solidFill>
              </a:rPr>
              <a:pPr/>
              <a:t>17</a:t>
            </a:fld>
            <a:endParaRPr lang="en-IN">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see you soon!</a:t>
            </a:r>
          </a:p>
        </p:txBody>
      </p:sp>
      <p:sp>
        <p:nvSpPr>
          <p:cNvPr id="4" name="Slide Number Placeholder 3"/>
          <p:cNvSpPr>
            <a:spLocks noGrp="1"/>
          </p:cNvSpPr>
          <p:nvPr>
            <p:ph type="sldNum" sz="quarter" idx="10"/>
          </p:nvPr>
        </p:nvSpPr>
        <p:spPr/>
        <p:txBody>
          <a:bodyPr/>
          <a:lstStyle/>
          <a:p>
            <a:fld id="{CB7F866E-90CA-4F45-BB4E-3A1AD938D10B}" type="slidenum">
              <a:rPr lang="en-IN" smtClean="0">
                <a:solidFill>
                  <a:prstClr val="black"/>
                </a:solidFill>
              </a:rPr>
              <a:pPr/>
              <a:t>18</a:t>
            </a:fld>
            <a:endParaRPr lang="en-IN">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7F866E-90CA-4F45-BB4E-3A1AD938D10B}" type="slidenum">
              <a:rPr lang="en-IN" smtClean="0">
                <a:solidFill>
                  <a:prstClr val="black"/>
                </a:solidFill>
              </a:rPr>
              <a:pPr/>
              <a:t>2</a:t>
            </a:fld>
            <a:endParaRPr lang="en-IN">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series</a:t>
            </a:r>
            <a:r>
              <a:rPr lang="en-US" baseline="0" dirty="0"/>
              <a:t> the, very first thing was the idea to choose a career path after your +2 or intermediate. Then there was a deep thought over which stream of education to choose, but keeping the choices in the mind would have led to some confusions too. Seeking guidance to clear you doubts to make a clear choice was what most of you would have done. But an attraction to the world ahead always caught your attention. The hunger to succeed the passion to get a super successful career and the happiness on the faces of our parents were the dreams that did not let you sleep many times at night. After all those days of anxiety and stress you finally made a choice to be where you are today!</a:t>
            </a:r>
            <a:endParaRPr lang="en-US" dirty="0"/>
          </a:p>
        </p:txBody>
      </p:sp>
      <p:sp>
        <p:nvSpPr>
          <p:cNvPr id="4" name="Slide Number Placeholder 3"/>
          <p:cNvSpPr>
            <a:spLocks noGrp="1"/>
          </p:cNvSpPr>
          <p:nvPr>
            <p:ph type="sldNum" sz="quarter" idx="10"/>
          </p:nvPr>
        </p:nvSpPr>
        <p:spPr/>
        <p:txBody>
          <a:bodyPr/>
          <a:lstStyle/>
          <a:p>
            <a:fld id="{CB7F866E-90CA-4F45-BB4E-3A1AD938D10B}" type="slidenum">
              <a:rPr lang="en-IN" smtClean="0">
                <a:solidFill>
                  <a:prstClr val="black"/>
                </a:solidFill>
              </a:rPr>
              <a:pPr/>
              <a:t>3</a:t>
            </a:fld>
            <a:endParaRPr lang="en-IN">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this is not the end,</a:t>
            </a:r>
            <a:r>
              <a:rPr lang="en-US" baseline="0" dirty="0"/>
              <a:t> it’s a beginning. The beginning of the most important phase of your life. A phase where the only constant is “change.” But caution! Change is not easy. It won’t happen in a day and it will not happen without some specific inputs- dedication, determination and constant effort.</a:t>
            </a:r>
            <a:endParaRPr lang="en-US" dirty="0"/>
          </a:p>
        </p:txBody>
      </p:sp>
      <p:sp>
        <p:nvSpPr>
          <p:cNvPr id="4" name="Slide Number Placeholder 3"/>
          <p:cNvSpPr>
            <a:spLocks noGrp="1"/>
          </p:cNvSpPr>
          <p:nvPr>
            <p:ph type="sldNum" sz="quarter" idx="10"/>
          </p:nvPr>
        </p:nvSpPr>
        <p:spPr/>
        <p:txBody>
          <a:bodyPr/>
          <a:lstStyle/>
          <a:p>
            <a:fld id="{CB7F866E-90CA-4F45-BB4E-3A1AD938D10B}" type="slidenum">
              <a:rPr lang="en-IN" smtClean="0">
                <a:solidFill>
                  <a:prstClr val="black"/>
                </a:solidFill>
              </a:rPr>
              <a:pPr/>
              <a:t>4</a:t>
            </a:fld>
            <a:endParaRPr lang="en-IN">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You took first step towards your career journey by doing “Goal setting”and “SWOT” analysis in the beginning of  first semester to get  clarity on which career path to follow.</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Are you excited to know more about various career pathways that you can opt for after graduation ?</a:t>
            </a:r>
            <a:endParaRPr lang="en-US" dirty="0"/>
          </a:p>
        </p:txBody>
      </p:sp>
      <p:sp>
        <p:nvSpPr>
          <p:cNvPr id="4" name="Slide Number Placeholder 3"/>
          <p:cNvSpPr>
            <a:spLocks noGrp="1"/>
          </p:cNvSpPr>
          <p:nvPr>
            <p:ph type="sldNum" sz="quarter" idx="10"/>
          </p:nvPr>
        </p:nvSpPr>
        <p:spPr/>
        <p:txBody>
          <a:bodyPr/>
          <a:lstStyle/>
          <a:p>
            <a:fld id="{CB7F866E-90CA-4F45-BB4E-3A1AD938D10B}" type="slidenum">
              <a:rPr lang="en-IN" smtClean="0">
                <a:solidFill>
                  <a:prstClr val="black"/>
                </a:solidFill>
              </a:rPr>
              <a:pPr/>
              <a:t>6</a:t>
            </a:fld>
            <a:endParaRPr lang="en-IN">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Ask if</a:t>
            </a:r>
            <a:r>
              <a:rPr lang="en-IN" baseline="0" dirty="0"/>
              <a:t> they know the career pathways available for Engineers. Get their answers and then go to next slide</a:t>
            </a:r>
            <a:endParaRPr lang="en-IN" dirty="0"/>
          </a:p>
        </p:txBody>
      </p:sp>
      <p:sp>
        <p:nvSpPr>
          <p:cNvPr id="4" name="Slide Number Placeholder 3"/>
          <p:cNvSpPr>
            <a:spLocks noGrp="1"/>
          </p:cNvSpPr>
          <p:nvPr>
            <p:ph type="sldNum" sz="quarter" idx="10"/>
          </p:nvPr>
        </p:nvSpPr>
        <p:spPr/>
        <p:txBody>
          <a:bodyPr/>
          <a:lstStyle/>
          <a:p>
            <a:fld id="{80D894E4-4E29-406E-A89F-52A0D4A82503}" type="slidenum">
              <a:rPr lang="en-IN" smtClean="0">
                <a:solidFill>
                  <a:prstClr val="black"/>
                </a:solidFill>
              </a:rPr>
              <a:pPr/>
              <a:t>7</a:t>
            </a:fld>
            <a:endParaRPr lang="en-IN">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examples as per the domain of the students relating to each career.</a:t>
            </a:r>
          </a:p>
        </p:txBody>
      </p:sp>
      <p:sp>
        <p:nvSpPr>
          <p:cNvPr id="4" name="Slide Number Placeholder 3"/>
          <p:cNvSpPr>
            <a:spLocks noGrp="1"/>
          </p:cNvSpPr>
          <p:nvPr>
            <p:ph type="sldNum" sz="quarter" idx="10"/>
          </p:nvPr>
        </p:nvSpPr>
        <p:spPr/>
        <p:txBody>
          <a:bodyPr/>
          <a:lstStyle/>
          <a:p>
            <a:fld id="{537BE615-3EC8-4BFA-82B2-1BE7444712C1}" type="slidenum">
              <a:rPr lang="en-IN" smtClean="0"/>
              <a:pPr/>
              <a:t>8</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achievements that we have been talking about will happen by learning skills that are broadly classified as hard skills </a:t>
            </a:r>
            <a:r>
              <a:rPr lang="en-US" baseline="0" dirty="0" err="1"/>
              <a:t>i.e</a:t>
            </a:r>
            <a:r>
              <a:rPr lang="en-US" baseline="0" dirty="0"/>
              <a:t> technical skills and Soft Skills.</a:t>
            </a:r>
            <a:endParaRPr lang="en-US" dirty="0"/>
          </a:p>
        </p:txBody>
      </p:sp>
      <p:sp>
        <p:nvSpPr>
          <p:cNvPr id="4" name="Slide Number Placeholder 3"/>
          <p:cNvSpPr>
            <a:spLocks noGrp="1"/>
          </p:cNvSpPr>
          <p:nvPr>
            <p:ph type="sldNum" sz="quarter" idx="10"/>
          </p:nvPr>
        </p:nvSpPr>
        <p:spPr/>
        <p:txBody>
          <a:bodyPr/>
          <a:lstStyle/>
          <a:p>
            <a:fld id="{CB7F866E-90CA-4F45-BB4E-3A1AD938D10B}" type="slidenum">
              <a:rPr lang="en-IN" smtClean="0">
                <a:solidFill>
                  <a:prstClr val="black"/>
                </a:solidFill>
              </a:rPr>
              <a:pPr/>
              <a:t>9</a:t>
            </a:fld>
            <a:endParaRPr lang="en-IN">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FFFFFF"/>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pPr>
              <a:defRPr/>
            </a:pPr>
            <a:fld id="{BF38A016-34AF-42DE-92A4-FB195420222F}" type="slidenum">
              <a:rPr lang="en-US" altLang="en-US" smtClean="0">
                <a:solidFill>
                  <a:srgbClr val="FFFFFF"/>
                </a:solidFill>
              </a:rPr>
              <a:pPr>
                <a:defRPr/>
              </a:pPr>
              <a:t>‹#›</a:t>
            </a:fld>
            <a:endParaRPr lang="en-US" altLang="en-US">
              <a:solidFill>
                <a:srgbClr val="FFFFFF"/>
              </a:solidFill>
            </a:endParaRPr>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FFFFFF"/>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pPr>
              <a:defRPr/>
            </a:pPr>
            <a:fld id="{6CD8E940-004C-4973-80BD-D1C2B98A7CBD}" type="slidenum">
              <a:rPr lang="en-US" altLang="en-US" smtClean="0">
                <a:solidFill>
                  <a:srgbClr val="FFFFFF"/>
                </a:solidFill>
              </a:rPr>
              <a:pPr>
                <a:defRPr/>
              </a:pPr>
              <a:t>‹#›</a:t>
            </a:fld>
            <a:endParaRPr lang="en-US" altLang="en-US">
              <a:solidFill>
                <a:srgbClr val="FFFFFF"/>
              </a:solidFill>
            </a:endParaRPr>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FFFFFF"/>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pPr>
              <a:defRPr/>
            </a:pPr>
            <a:fld id="{758EE5EA-527F-4881-A22C-D782B11CD16F}" type="slidenum">
              <a:rPr lang="en-US" altLang="en-US" smtClean="0">
                <a:solidFill>
                  <a:srgbClr val="FFFFFF"/>
                </a:solidFill>
              </a:rPr>
              <a:pPr>
                <a:defRPr/>
              </a:pPr>
              <a:t>‹#›</a:t>
            </a:fld>
            <a:endParaRPr lang="en-US" altLang="en-US">
              <a:solidFill>
                <a:srgbClr val="FFFFFF"/>
              </a:solidFill>
            </a:endParaRPr>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0937063-3BC5-4F46-9420-2E57164F812F}" type="datetimeFigureOut">
              <a:rPr lang="en-IN" smtClean="0">
                <a:solidFill>
                  <a:prstClr val="black">
                    <a:tint val="75000"/>
                  </a:prstClr>
                </a:solidFill>
              </a:rPr>
              <a:pPr/>
              <a:t>10-02-2023</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D214F760-A8B0-4758-B06A-0AAC8AB8FA13}"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0937063-3BC5-4F46-9420-2E57164F812F}" type="datetimeFigureOut">
              <a:rPr lang="en-IN" smtClean="0">
                <a:solidFill>
                  <a:prstClr val="black">
                    <a:tint val="75000"/>
                  </a:prstClr>
                </a:solidFill>
              </a:rPr>
              <a:pPr/>
              <a:t>10-02-2023</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D214F760-A8B0-4758-B06A-0AAC8AB8FA13}"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937063-3BC5-4F46-9420-2E57164F812F}" type="datetimeFigureOut">
              <a:rPr lang="en-IN" smtClean="0">
                <a:solidFill>
                  <a:prstClr val="black">
                    <a:tint val="75000"/>
                  </a:prstClr>
                </a:solidFill>
              </a:rPr>
              <a:pPr/>
              <a:t>10-02-2023</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D214F760-A8B0-4758-B06A-0AAC8AB8FA13}"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0937063-3BC5-4F46-9420-2E57164F812F}" type="datetimeFigureOut">
              <a:rPr lang="en-IN" smtClean="0">
                <a:solidFill>
                  <a:prstClr val="black">
                    <a:tint val="75000"/>
                  </a:prstClr>
                </a:solidFill>
              </a:rPr>
              <a:pPr/>
              <a:t>10-02-2023</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D214F760-A8B0-4758-B06A-0AAC8AB8FA13}"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0937063-3BC5-4F46-9420-2E57164F812F}" type="datetimeFigureOut">
              <a:rPr lang="en-IN" smtClean="0">
                <a:solidFill>
                  <a:prstClr val="black">
                    <a:tint val="75000"/>
                  </a:prstClr>
                </a:solidFill>
              </a:rPr>
              <a:pPr/>
              <a:t>10-02-2023</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D214F760-A8B0-4758-B06A-0AAC8AB8FA13}"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0937063-3BC5-4F46-9420-2E57164F812F}" type="datetimeFigureOut">
              <a:rPr lang="en-IN" smtClean="0">
                <a:solidFill>
                  <a:prstClr val="black">
                    <a:tint val="75000"/>
                  </a:prstClr>
                </a:solidFill>
              </a:rPr>
              <a:pPr/>
              <a:t>10-02-2023</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D214F760-A8B0-4758-B06A-0AAC8AB8FA13}"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937063-3BC5-4F46-9420-2E57164F812F}" type="datetimeFigureOut">
              <a:rPr lang="en-IN" smtClean="0">
                <a:solidFill>
                  <a:prstClr val="black">
                    <a:tint val="75000"/>
                  </a:prstClr>
                </a:solidFill>
              </a:rPr>
              <a:pPr/>
              <a:t>10-02-2023</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D214F760-A8B0-4758-B06A-0AAC8AB8FA13}"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937063-3BC5-4F46-9420-2E57164F812F}" type="datetimeFigureOut">
              <a:rPr lang="en-IN" smtClean="0">
                <a:solidFill>
                  <a:prstClr val="black">
                    <a:tint val="75000"/>
                  </a:prstClr>
                </a:solidFill>
              </a:rPr>
              <a:pPr/>
              <a:t>10-02-2023</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D214F760-A8B0-4758-B06A-0AAC8AB8FA13}"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FFFFFF"/>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pPr>
              <a:defRPr/>
            </a:pPr>
            <a:fld id="{8B548A28-79BD-482D-ACF3-4B39E9BE7200}" type="slidenum">
              <a:rPr lang="en-US" altLang="en-US" smtClean="0">
                <a:solidFill>
                  <a:srgbClr val="FFFFFF"/>
                </a:solidFill>
              </a:rPr>
              <a:pPr>
                <a:defRPr/>
              </a:pPr>
              <a:t>‹#›</a:t>
            </a:fld>
            <a:endParaRPr lang="en-US" altLang="en-US">
              <a:solidFill>
                <a:srgbClr val="FFFFFF"/>
              </a:solidFill>
            </a:endParaRPr>
          </a:p>
        </p:txBody>
      </p:sp>
    </p:spTree>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937063-3BC5-4F46-9420-2E57164F812F}" type="datetimeFigureOut">
              <a:rPr lang="en-IN" smtClean="0">
                <a:solidFill>
                  <a:prstClr val="black">
                    <a:tint val="75000"/>
                  </a:prstClr>
                </a:solidFill>
              </a:rPr>
              <a:pPr/>
              <a:t>10-02-2023</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D214F760-A8B0-4758-B06A-0AAC8AB8FA13}"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0937063-3BC5-4F46-9420-2E57164F812F}" type="datetimeFigureOut">
              <a:rPr lang="en-IN" smtClean="0">
                <a:solidFill>
                  <a:prstClr val="black">
                    <a:tint val="75000"/>
                  </a:prstClr>
                </a:solidFill>
              </a:rPr>
              <a:pPr/>
              <a:t>10-02-2023</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D214F760-A8B0-4758-B06A-0AAC8AB8FA13}"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0937063-3BC5-4F46-9420-2E57164F812F}" type="datetimeFigureOut">
              <a:rPr lang="en-IN" smtClean="0">
                <a:solidFill>
                  <a:prstClr val="black">
                    <a:tint val="75000"/>
                  </a:prstClr>
                </a:solidFill>
              </a:rPr>
              <a:pPr/>
              <a:t>10-02-2023</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D214F760-A8B0-4758-B06A-0AAC8AB8FA13}"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FFFFFF"/>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pPr>
              <a:defRPr/>
            </a:pPr>
            <a:fld id="{5B0CF05E-B6E9-4AFD-B310-BFD2DE84719F}" type="slidenum">
              <a:rPr lang="en-US" altLang="en-US" smtClean="0">
                <a:solidFill>
                  <a:srgbClr val="FFFFFF"/>
                </a:solidFill>
              </a:rPr>
              <a:pPr>
                <a:defRPr/>
              </a:pPr>
              <a:t>‹#›</a:t>
            </a:fld>
            <a:endParaRPr lang="en-US" altLang="en-US">
              <a:solidFill>
                <a:srgbClr val="FFFFFF"/>
              </a:solidFill>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3"/>
          <p:cNvSpPr>
            <a:spLocks noGrp="1"/>
          </p:cNvSpPr>
          <p:nvPr>
            <p:ph type="dt" sz="half" idx="10"/>
          </p:nvPr>
        </p:nvSpPr>
        <p:spPr/>
        <p:txBody>
          <a:bodyPr/>
          <a:lstStyle>
            <a:lvl1pPr>
              <a:defRPr/>
            </a:lvl1pPr>
          </a:lstStyle>
          <a:p>
            <a:pPr>
              <a:defRPr/>
            </a:pPr>
            <a:endParaRPr lang="en-US" altLang="en-US">
              <a:solidFill>
                <a:srgbClr val="FFFFFF"/>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srgbClr val="FFFFFF"/>
              </a:solidFill>
            </a:endParaRPr>
          </a:p>
        </p:txBody>
      </p:sp>
      <p:sp>
        <p:nvSpPr>
          <p:cNvPr id="7" name="Slide Number Placeholder 5"/>
          <p:cNvSpPr>
            <a:spLocks noGrp="1"/>
          </p:cNvSpPr>
          <p:nvPr>
            <p:ph type="sldNum" sz="quarter" idx="12"/>
          </p:nvPr>
        </p:nvSpPr>
        <p:spPr/>
        <p:txBody>
          <a:bodyPr/>
          <a:lstStyle>
            <a:lvl1pPr>
              <a:defRPr/>
            </a:lvl1pPr>
          </a:lstStyle>
          <a:p>
            <a:pPr>
              <a:defRPr/>
            </a:pPr>
            <a:fld id="{FBE297F1-90AF-4B83-9853-B8C5B2601643}" type="slidenum">
              <a:rPr lang="en-US" altLang="en-US" smtClean="0">
                <a:solidFill>
                  <a:srgbClr val="FFFFFF"/>
                </a:solidFill>
              </a:rPr>
              <a:pPr>
                <a:defRPr/>
              </a:pPr>
              <a:t>‹#›</a:t>
            </a:fld>
            <a:endParaRPr lang="en-US" altLang="en-US">
              <a:solidFill>
                <a:srgbClr val="FFFFFF"/>
              </a:solidFill>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3"/>
          <p:cNvSpPr>
            <a:spLocks noGrp="1"/>
          </p:cNvSpPr>
          <p:nvPr>
            <p:ph type="dt" sz="half" idx="10"/>
          </p:nvPr>
        </p:nvSpPr>
        <p:spPr/>
        <p:txBody>
          <a:bodyPr/>
          <a:lstStyle>
            <a:lvl1pPr>
              <a:defRPr/>
            </a:lvl1pPr>
          </a:lstStyle>
          <a:p>
            <a:pPr>
              <a:defRPr/>
            </a:pPr>
            <a:endParaRPr lang="en-US" altLang="en-US">
              <a:solidFill>
                <a:srgbClr val="FFFFFF"/>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ltLang="en-US">
              <a:solidFill>
                <a:srgbClr val="FFFFFF"/>
              </a:solidFill>
            </a:endParaRPr>
          </a:p>
        </p:txBody>
      </p:sp>
      <p:sp>
        <p:nvSpPr>
          <p:cNvPr id="9" name="Slide Number Placeholder 5"/>
          <p:cNvSpPr>
            <a:spLocks noGrp="1"/>
          </p:cNvSpPr>
          <p:nvPr>
            <p:ph type="sldNum" sz="quarter" idx="12"/>
          </p:nvPr>
        </p:nvSpPr>
        <p:spPr/>
        <p:txBody>
          <a:bodyPr/>
          <a:lstStyle>
            <a:lvl1pPr>
              <a:defRPr/>
            </a:lvl1pPr>
          </a:lstStyle>
          <a:p>
            <a:pPr>
              <a:defRPr/>
            </a:pPr>
            <a:fld id="{746C3694-72FF-44E4-91EB-BE0916C8DE85}" type="slidenum">
              <a:rPr lang="en-US" altLang="en-US" smtClean="0">
                <a:solidFill>
                  <a:srgbClr val="FFFFFF"/>
                </a:solidFill>
              </a:rPr>
              <a:pPr>
                <a:defRPr/>
              </a:pPr>
              <a:t>‹#›</a:t>
            </a:fld>
            <a:endParaRPr lang="en-US" altLang="en-US">
              <a:solidFill>
                <a:srgbClr val="FFFFFF"/>
              </a:solidFill>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3"/>
          <p:cNvSpPr>
            <a:spLocks noGrp="1"/>
          </p:cNvSpPr>
          <p:nvPr>
            <p:ph type="dt" sz="half" idx="10"/>
          </p:nvPr>
        </p:nvSpPr>
        <p:spPr/>
        <p:txBody>
          <a:bodyPr/>
          <a:lstStyle>
            <a:lvl1pPr>
              <a:defRPr/>
            </a:lvl1pPr>
          </a:lstStyle>
          <a:p>
            <a:pPr>
              <a:defRPr/>
            </a:pPr>
            <a:endParaRPr lang="en-US" altLang="en-US">
              <a:solidFill>
                <a:srgbClr val="FFFFFF"/>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ltLang="en-US">
              <a:solidFill>
                <a:srgbClr val="FFFFFF"/>
              </a:solidFill>
            </a:endParaRPr>
          </a:p>
        </p:txBody>
      </p:sp>
      <p:sp>
        <p:nvSpPr>
          <p:cNvPr id="5" name="Slide Number Placeholder 5"/>
          <p:cNvSpPr>
            <a:spLocks noGrp="1"/>
          </p:cNvSpPr>
          <p:nvPr>
            <p:ph type="sldNum" sz="quarter" idx="12"/>
          </p:nvPr>
        </p:nvSpPr>
        <p:spPr/>
        <p:txBody>
          <a:bodyPr/>
          <a:lstStyle>
            <a:lvl1pPr>
              <a:defRPr/>
            </a:lvl1pPr>
          </a:lstStyle>
          <a:p>
            <a:pPr>
              <a:defRPr/>
            </a:pPr>
            <a:fld id="{0CC5BEBE-A61E-48D4-A9AE-B4F650EE54A1}" type="slidenum">
              <a:rPr lang="en-US" altLang="en-US" smtClean="0">
                <a:solidFill>
                  <a:srgbClr val="FFFFFF"/>
                </a:solidFill>
              </a:rPr>
              <a:pPr>
                <a:defRPr/>
              </a:pPr>
              <a:t>‹#›</a:t>
            </a:fld>
            <a:endParaRPr lang="en-US" altLang="en-US">
              <a:solidFill>
                <a:srgbClr val="FFFFFF"/>
              </a:solidFill>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ltLang="en-US">
              <a:solidFill>
                <a:srgbClr val="FFFFFF"/>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ltLang="en-US">
              <a:solidFill>
                <a:srgbClr val="FFFFFF"/>
              </a:solidFill>
            </a:endParaRPr>
          </a:p>
        </p:txBody>
      </p:sp>
      <p:sp>
        <p:nvSpPr>
          <p:cNvPr id="4" name="Slide Number Placeholder 5"/>
          <p:cNvSpPr>
            <a:spLocks noGrp="1"/>
          </p:cNvSpPr>
          <p:nvPr>
            <p:ph type="sldNum" sz="quarter" idx="12"/>
          </p:nvPr>
        </p:nvSpPr>
        <p:spPr/>
        <p:txBody>
          <a:bodyPr/>
          <a:lstStyle>
            <a:lvl1pPr>
              <a:defRPr/>
            </a:lvl1pPr>
          </a:lstStyle>
          <a:p>
            <a:pPr>
              <a:defRPr/>
            </a:pPr>
            <a:fld id="{17CE9E7F-B871-4547-80DD-6A9B703B7356}" type="slidenum">
              <a:rPr lang="en-US" altLang="en-US" smtClean="0">
                <a:solidFill>
                  <a:srgbClr val="FFFFFF"/>
                </a:solidFill>
              </a:rPr>
              <a:pPr>
                <a:defRPr/>
              </a:pPr>
              <a:t>‹#›</a:t>
            </a:fld>
            <a:endParaRPr lang="en-US" altLang="en-US">
              <a:solidFill>
                <a:srgbClr val="FFFFFF"/>
              </a:solidFill>
            </a:endParaRPr>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en-US">
              <a:solidFill>
                <a:srgbClr val="FFFFFF"/>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srgbClr val="FFFFFF"/>
              </a:solidFill>
            </a:endParaRPr>
          </a:p>
        </p:txBody>
      </p:sp>
      <p:sp>
        <p:nvSpPr>
          <p:cNvPr id="7" name="Slide Number Placeholder 5"/>
          <p:cNvSpPr>
            <a:spLocks noGrp="1"/>
          </p:cNvSpPr>
          <p:nvPr>
            <p:ph type="sldNum" sz="quarter" idx="12"/>
          </p:nvPr>
        </p:nvSpPr>
        <p:spPr/>
        <p:txBody>
          <a:bodyPr/>
          <a:lstStyle>
            <a:lvl1pPr>
              <a:defRPr/>
            </a:lvl1pPr>
          </a:lstStyle>
          <a:p>
            <a:pPr>
              <a:defRPr/>
            </a:pPr>
            <a:fld id="{7383A94C-BB33-4F4B-9E55-A23014592386}" type="slidenum">
              <a:rPr lang="en-US" altLang="en-US" smtClean="0">
                <a:solidFill>
                  <a:srgbClr val="FFFFFF"/>
                </a:solidFill>
              </a:rPr>
              <a:pPr>
                <a:defRPr/>
              </a:pPr>
              <a:t>‹#›</a:t>
            </a:fld>
            <a:endParaRPr lang="en-US" altLang="en-US">
              <a:solidFill>
                <a:srgbClr val="FFFFFF"/>
              </a:solidFill>
            </a:endParaRPr>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en-US">
              <a:solidFill>
                <a:srgbClr val="FFFFFF"/>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srgbClr val="FFFFFF"/>
              </a:solidFill>
            </a:endParaRPr>
          </a:p>
        </p:txBody>
      </p:sp>
      <p:sp>
        <p:nvSpPr>
          <p:cNvPr id="7" name="Slide Number Placeholder 5"/>
          <p:cNvSpPr>
            <a:spLocks noGrp="1"/>
          </p:cNvSpPr>
          <p:nvPr>
            <p:ph type="sldNum" sz="quarter" idx="12"/>
          </p:nvPr>
        </p:nvSpPr>
        <p:spPr/>
        <p:txBody>
          <a:bodyPr/>
          <a:lstStyle>
            <a:lvl1pPr>
              <a:defRPr/>
            </a:lvl1pPr>
          </a:lstStyle>
          <a:p>
            <a:pPr>
              <a:defRPr/>
            </a:pPr>
            <a:fld id="{D9874913-338B-4378-91E4-158F85F2756C}" type="slidenum">
              <a:rPr lang="en-US" altLang="en-US" smtClean="0">
                <a:solidFill>
                  <a:srgbClr val="FFFFFF"/>
                </a:solidFill>
              </a:rPr>
              <a:pPr>
                <a:defRPr/>
              </a:pPr>
              <a:t>‹#›</a:t>
            </a:fld>
            <a:endParaRPr lang="en-US" altLang="en-US">
              <a:solidFill>
                <a:srgbClr val="FFFFFF"/>
              </a:solidFill>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1" y="274639"/>
            <a:ext cx="9903884"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a:t>Click to edit Master title style</a:t>
            </a:r>
            <a:endParaRPr lang="en-IN" altLang="en-US"/>
          </a:p>
        </p:txBody>
      </p:sp>
      <p:sp>
        <p:nvSpPr>
          <p:cNvPr id="1027" name="Text Placeholder 2"/>
          <p:cNvSpPr>
            <a:spLocks noGrp="1"/>
          </p:cNvSpPr>
          <p:nvPr>
            <p:ph type="body" idx="1"/>
          </p:nvPr>
        </p:nvSpPr>
        <p:spPr bwMode="auto">
          <a:xfrm>
            <a:off x="609600" y="1341439"/>
            <a:ext cx="10972800" cy="478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N"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fontAlgn="base">
              <a:spcBef>
                <a:spcPct val="0"/>
              </a:spcBef>
              <a:spcAft>
                <a:spcPct val="0"/>
              </a:spcAft>
              <a:defRPr/>
            </a:pPr>
            <a:endParaRPr lang="en-US">
              <a:solidFill>
                <a:srgbClr val="000000"/>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fontAlgn="base">
              <a:spcBef>
                <a:spcPct val="0"/>
              </a:spcBef>
              <a:spcAft>
                <a:spcPct val="0"/>
              </a:spcAft>
              <a:defRPr/>
            </a:pPr>
            <a:endParaRPr lang="en-US">
              <a:solidFill>
                <a:srgbClr val="000000"/>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latin typeface="Calibri" panose="020F0502020204030204" pitchFamily="34" charset="0"/>
              </a:defRPr>
            </a:lvl1pPr>
          </a:lstStyle>
          <a:p>
            <a:pPr fontAlgn="base">
              <a:spcBef>
                <a:spcPct val="0"/>
              </a:spcBef>
              <a:spcAft>
                <a:spcPct val="0"/>
              </a:spcAft>
            </a:pPr>
            <a:fld id="{EF8A86FD-1A05-4AD1-83CF-6F02D241C125}" type="slidenum">
              <a:rPr lang="en-US" altLang="en-US" smtClean="0">
                <a:solidFill>
                  <a:srgbClr val="000000"/>
                </a:solidFill>
              </a:rPr>
              <a:pPr fontAlgn="base">
                <a:spcBef>
                  <a:spcPct val="0"/>
                </a:spcBef>
                <a:spcAft>
                  <a:spcPct val="0"/>
                </a:spcAft>
              </a:pPr>
              <a:t>‹#›</a:t>
            </a:fld>
            <a:endParaRPr lang="en-US" altLang="en-US">
              <a:solidFill>
                <a:srgbClr val="000000"/>
              </a:solidFill>
            </a:endParaRPr>
          </a:p>
        </p:txBody>
      </p:sp>
      <p:cxnSp>
        <p:nvCxnSpPr>
          <p:cNvPr id="8" name="Straight Connector 7"/>
          <p:cNvCxnSpPr/>
          <p:nvPr/>
        </p:nvCxnSpPr>
        <p:spPr>
          <a:xfrm>
            <a:off x="588434" y="1196975"/>
            <a:ext cx="1104053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6308726"/>
            <a:ext cx="12192000" cy="549275"/>
          </a:xfrm>
          <a:prstGeom prst="rect">
            <a:avLst/>
          </a:prstGeom>
          <a:solidFill>
            <a:srgbClr val="DF5C13"/>
          </a:solidFill>
          <a:ln>
            <a:solidFill>
              <a:srgbClr val="DF5C1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solidFill>
                  <a:prstClr val="white"/>
                </a:solidFill>
                <a:latin typeface="Tahoma" panose="020B0604030504040204" pitchFamily="34" charset="0"/>
                <a:ea typeface="Tahoma" panose="020B0604030504040204" pitchFamily="34" charset="0"/>
                <a:cs typeface="Tahoma" panose="020B0604030504040204" pitchFamily="34" charset="0"/>
              </a:rPr>
              <a:t>				    Lovely Professional University</a:t>
            </a:r>
            <a:endParaRPr lang="en-IN" sz="24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033" name="AutoShape 2" descr="https://upload.wikimedia.org/wikipedia/commons/3/38/Lovely_Professional_University_Seal.jpg"/>
          <p:cNvSpPr>
            <a:spLocks noChangeAspect="1" noChangeArrowheads="1"/>
          </p:cNvSpPr>
          <p:nvPr/>
        </p:nvSpPr>
        <p:spPr bwMode="auto">
          <a:xfrm>
            <a:off x="207433" y="-144463"/>
            <a:ext cx="4064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IN" altLang="en-US">
              <a:solidFill>
                <a:prstClr val="black"/>
              </a:solidFill>
              <a:latin typeface="Calibri" panose="020F0502020204030204" pitchFamily="34" charset="0"/>
            </a:endParaRPr>
          </a:p>
        </p:txBody>
      </p:sp>
      <p:pic>
        <p:nvPicPr>
          <p:cNvPr id="1034" name="Picture 3"/>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19317" y="120650"/>
            <a:ext cx="12954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 name="AutoShape 5" descr="https://upload.wikimedia.org/wikipedia/en/3/3a/Lovely_Professional_University_logo.png"/>
          <p:cNvSpPr>
            <a:spLocks noChangeAspect="1" noChangeArrowheads="1"/>
          </p:cNvSpPr>
          <p:nvPr/>
        </p:nvSpPr>
        <p:spPr bwMode="auto">
          <a:xfrm>
            <a:off x="207433" y="-144463"/>
            <a:ext cx="4064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IN" altLang="en-US">
              <a:solidFill>
                <a:prstClr val="black"/>
              </a:solidFill>
              <a:latin typeface="Calibri" panose="020F0502020204030204" pitchFamily="34" charset="0"/>
            </a:endParaRPr>
          </a:p>
        </p:txBody>
      </p:sp>
      <p:sp>
        <p:nvSpPr>
          <p:cNvPr id="1036" name="AutoShape 8" descr="https://upload.wikimedia.org/wikipedia/en/3/3a/Lovely_Professional_University_logo.png"/>
          <p:cNvSpPr>
            <a:spLocks noChangeAspect="1" noChangeArrowheads="1"/>
          </p:cNvSpPr>
          <p:nvPr/>
        </p:nvSpPr>
        <p:spPr bwMode="auto">
          <a:xfrm>
            <a:off x="207433" y="-144463"/>
            <a:ext cx="4064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IN" altLang="en-US">
              <a:solidFill>
                <a:prstClr val="black"/>
              </a:solidFill>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rtl="0" eaLnBrk="1" fontAlgn="base" hangingPunct="1">
        <a:spcBef>
          <a:spcPct val="0"/>
        </a:spcBef>
        <a:spcAft>
          <a:spcPct val="0"/>
        </a:spcAft>
        <a:defRPr sz="3200" b="1"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algn="l" rtl="0" eaLnBrk="1" fontAlgn="base" hangingPunct="1">
        <a:spcBef>
          <a:spcPct val="0"/>
        </a:spcBef>
        <a:spcAft>
          <a:spcPct val="0"/>
        </a:spcAft>
        <a:defRPr sz="3200" b="1">
          <a:solidFill>
            <a:schemeClr val="tx1"/>
          </a:solidFill>
          <a:latin typeface="Tahoma" panose="020B0604030504040204" pitchFamily="34" charset="0"/>
          <a:cs typeface="Tahoma" panose="020B0604030504040204" pitchFamily="34" charset="0"/>
        </a:defRPr>
      </a:lvl2pPr>
      <a:lvl3pPr algn="l" rtl="0" eaLnBrk="1" fontAlgn="base" hangingPunct="1">
        <a:spcBef>
          <a:spcPct val="0"/>
        </a:spcBef>
        <a:spcAft>
          <a:spcPct val="0"/>
        </a:spcAft>
        <a:defRPr sz="3200" b="1">
          <a:solidFill>
            <a:schemeClr val="tx1"/>
          </a:solidFill>
          <a:latin typeface="Tahoma" panose="020B0604030504040204" pitchFamily="34" charset="0"/>
          <a:cs typeface="Tahoma" panose="020B0604030504040204" pitchFamily="34" charset="0"/>
        </a:defRPr>
      </a:lvl3pPr>
      <a:lvl4pPr algn="l" rtl="0" eaLnBrk="1" fontAlgn="base" hangingPunct="1">
        <a:spcBef>
          <a:spcPct val="0"/>
        </a:spcBef>
        <a:spcAft>
          <a:spcPct val="0"/>
        </a:spcAft>
        <a:defRPr sz="3200" b="1">
          <a:solidFill>
            <a:schemeClr val="tx1"/>
          </a:solidFill>
          <a:latin typeface="Tahoma" panose="020B0604030504040204" pitchFamily="34" charset="0"/>
          <a:cs typeface="Tahoma" panose="020B0604030504040204" pitchFamily="34" charset="0"/>
        </a:defRPr>
      </a:lvl4pPr>
      <a:lvl5pPr algn="l" rtl="0" eaLnBrk="1" fontAlgn="base" hangingPunct="1">
        <a:spcBef>
          <a:spcPct val="0"/>
        </a:spcBef>
        <a:spcAft>
          <a:spcPct val="0"/>
        </a:spcAft>
        <a:defRPr sz="3200" b="1">
          <a:solidFill>
            <a:schemeClr val="tx1"/>
          </a:solidFill>
          <a:latin typeface="Tahoma" panose="020B0604030504040204" pitchFamily="34" charset="0"/>
          <a:cs typeface="Tahoma" panose="020B0604030504040204" pitchFamily="34" charset="0"/>
        </a:defRPr>
      </a:lvl5pPr>
      <a:lvl6pPr marL="457200" algn="l" rtl="0" eaLnBrk="1" fontAlgn="base" hangingPunct="1">
        <a:spcBef>
          <a:spcPct val="0"/>
        </a:spcBef>
        <a:spcAft>
          <a:spcPct val="0"/>
        </a:spcAft>
        <a:defRPr sz="3200" b="1">
          <a:solidFill>
            <a:schemeClr val="tx1"/>
          </a:solidFill>
          <a:latin typeface="Tahoma" panose="020B0604030504040204" pitchFamily="34" charset="0"/>
          <a:cs typeface="Tahoma" panose="020B0604030504040204" pitchFamily="34" charset="0"/>
        </a:defRPr>
      </a:lvl6pPr>
      <a:lvl7pPr marL="914400" algn="l" rtl="0" eaLnBrk="1" fontAlgn="base" hangingPunct="1">
        <a:spcBef>
          <a:spcPct val="0"/>
        </a:spcBef>
        <a:spcAft>
          <a:spcPct val="0"/>
        </a:spcAft>
        <a:defRPr sz="3200" b="1">
          <a:solidFill>
            <a:schemeClr val="tx1"/>
          </a:solidFill>
          <a:latin typeface="Tahoma" panose="020B0604030504040204" pitchFamily="34" charset="0"/>
          <a:cs typeface="Tahoma" panose="020B0604030504040204" pitchFamily="34" charset="0"/>
        </a:defRPr>
      </a:lvl7pPr>
      <a:lvl8pPr marL="1371600" algn="l" rtl="0" eaLnBrk="1" fontAlgn="base" hangingPunct="1">
        <a:spcBef>
          <a:spcPct val="0"/>
        </a:spcBef>
        <a:spcAft>
          <a:spcPct val="0"/>
        </a:spcAft>
        <a:defRPr sz="3200" b="1">
          <a:solidFill>
            <a:schemeClr val="tx1"/>
          </a:solidFill>
          <a:latin typeface="Tahoma" panose="020B0604030504040204" pitchFamily="34" charset="0"/>
          <a:cs typeface="Tahoma" panose="020B0604030504040204" pitchFamily="34" charset="0"/>
        </a:defRPr>
      </a:lvl8pPr>
      <a:lvl9pPr marL="1828800" algn="l" rtl="0" eaLnBrk="1" fontAlgn="base" hangingPunct="1">
        <a:spcBef>
          <a:spcPct val="0"/>
        </a:spcBef>
        <a:spcAft>
          <a:spcPct val="0"/>
        </a:spcAft>
        <a:defRPr sz="3200" b="1">
          <a:solidFill>
            <a:schemeClr val="tx1"/>
          </a:solidFill>
          <a:latin typeface="Tahoma" panose="020B0604030504040204" pitchFamily="34" charset="0"/>
          <a:cs typeface="Tahoma" panose="020B0604030504040204"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937063-3BC5-4F46-9420-2E57164F812F}" type="datetimeFigureOut">
              <a:rPr lang="en-IN" smtClean="0">
                <a:solidFill>
                  <a:prstClr val="black">
                    <a:tint val="75000"/>
                  </a:prstClr>
                </a:solidFill>
              </a:rPr>
              <a:pPr/>
              <a:t>10-02-2023</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14F760-A8B0-4758-B06A-0AAC8AB8FA13}" type="slidenum">
              <a:rPr lang="en-IN" smtClean="0">
                <a:solidFill>
                  <a:prstClr val="black">
                    <a:tint val="75000"/>
                  </a:prstClr>
                </a:solidFill>
              </a:rPr>
              <a:pPr/>
              <a:t>‹#›</a:t>
            </a:fld>
            <a:endParaRPr lang="en-IN">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13"/>
            <a:ext cx="12192000" cy="5730877"/>
          </a:xfrm>
          <a:prstGeom prst="rect">
            <a:avLst/>
          </a:prstGeom>
        </p:spPr>
      </p:pic>
      <p:sp>
        <p:nvSpPr>
          <p:cNvPr id="7" name="TextBox 6"/>
          <p:cNvSpPr txBox="1"/>
          <p:nvPr/>
        </p:nvSpPr>
        <p:spPr>
          <a:xfrm>
            <a:off x="0" y="5730877"/>
            <a:ext cx="12192000" cy="579772"/>
          </a:xfrm>
          <a:prstGeom prst="rect">
            <a:avLst/>
          </a:prstGeom>
          <a:solidFill>
            <a:schemeClr val="bg2"/>
          </a:solidFill>
        </p:spPr>
        <p:txBody>
          <a:bodyPr wrap="square" rtlCol="0">
            <a:spAutoFit/>
          </a:bodyPr>
          <a:lstStyle/>
          <a:p>
            <a:endParaRPr lang="en-IN" dirty="0">
              <a:solidFill>
                <a:prstClr val="black"/>
              </a:solidFill>
            </a:endParaRPr>
          </a:p>
        </p:txBody>
      </p:sp>
      <p:sp>
        <p:nvSpPr>
          <p:cNvPr id="5" name="Subtitle 2"/>
          <p:cNvSpPr txBox="1"/>
          <p:nvPr/>
        </p:nvSpPr>
        <p:spPr bwMode="auto">
          <a:xfrm>
            <a:off x="1872769" y="5730877"/>
            <a:ext cx="8034338"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 indent="-342900">
              <a:spcBef>
                <a:spcPct val="20000"/>
              </a:spcBef>
              <a:buFont typeface="Arial" panose="020B0604020202020204" pitchFamily="34" charset="0"/>
              <a:buChar char="•"/>
              <a:defRPr sz="2800">
                <a:solidFill>
                  <a:schemeClr val="tx1"/>
                </a:solidFill>
                <a:latin typeface="Tahoma" panose="020B0604030504040204" pitchFamily="34" charset="0"/>
                <a:cs typeface="Tahoma" panose="020B0604030504040204" pitchFamily="34" charset="0"/>
              </a:defRPr>
            </a:lvl1pPr>
            <a:lvl2pPr marL="742950" indent="-285750">
              <a:spcBef>
                <a:spcPct val="20000"/>
              </a:spcBef>
              <a:buFont typeface="Arial" panose="020B0604020202020204" pitchFamily="34" charset="0"/>
              <a:buChar char="–"/>
              <a:defRPr sz="2400">
                <a:solidFill>
                  <a:schemeClr val="tx1"/>
                </a:solidFill>
                <a:latin typeface="Tahoma" panose="020B0604030504040204" pitchFamily="34" charset="0"/>
                <a:cs typeface="Tahoma" panose="020B0604030504040204" pitchFamily="34" charset="0"/>
              </a:defRPr>
            </a:lvl2pPr>
            <a:lvl3pPr marL="11430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3pPr>
            <a:lvl4pPr marL="16002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9pPr>
          </a:lstStyle>
          <a:p>
            <a:pPr algn="ctr" fontAlgn="base">
              <a:spcAft>
                <a:spcPct val="0"/>
              </a:spcAft>
              <a:buFontTx/>
              <a:buNone/>
            </a:pPr>
            <a:r>
              <a:rPr lang="en-US" altLang="en-US" sz="3600" b="1" dirty="0">
                <a:solidFill>
                  <a:prstClr val="black"/>
                </a:solidFill>
              </a:rPr>
              <a:t>Welcome!</a:t>
            </a:r>
          </a:p>
        </p:txBody>
      </p:sp>
      <p:sp>
        <p:nvSpPr>
          <p:cNvPr id="6" name="Subtitle 2"/>
          <p:cNvSpPr txBox="1"/>
          <p:nvPr/>
        </p:nvSpPr>
        <p:spPr bwMode="auto">
          <a:xfrm>
            <a:off x="2207619" y="5075363"/>
            <a:ext cx="8034338" cy="57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 indent="-342900">
              <a:spcBef>
                <a:spcPct val="20000"/>
              </a:spcBef>
              <a:buFont typeface="Arial" panose="020B0604020202020204" pitchFamily="34" charset="0"/>
              <a:buChar char="•"/>
              <a:defRPr sz="2800">
                <a:solidFill>
                  <a:schemeClr val="tx1"/>
                </a:solidFill>
                <a:latin typeface="Tahoma" panose="020B0604030504040204" pitchFamily="34" charset="0"/>
                <a:cs typeface="Tahoma" panose="020B0604030504040204" pitchFamily="34" charset="0"/>
              </a:defRPr>
            </a:lvl1pPr>
            <a:lvl2pPr marL="742950" indent="-285750">
              <a:spcBef>
                <a:spcPct val="20000"/>
              </a:spcBef>
              <a:buFont typeface="Arial" panose="020B0604020202020204" pitchFamily="34" charset="0"/>
              <a:buChar char="–"/>
              <a:defRPr sz="2400">
                <a:solidFill>
                  <a:schemeClr val="tx1"/>
                </a:solidFill>
                <a:latin typeface="Tahoma" panose="020B0604030504040204" pitchFamily="34" charset="0"/>
                <a:cs typeface="Tahoma" panose="020B0604030504040204" pitchFamily="34" charset="0"/>
              </a:defRPr>
            </a:lvl2pPr>
            <a:lvl3pPr marL="11430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3pPr>
            <a:lvl4pPr marL="16002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9pPr>
          </a:lstStyle>
          <a:p>
            <a:pPr algn="ctr" fontAlgn="base">
              <a:spcAft>
                <a:spcPct val="0"/>
              </a:spcAft>
              <a:buFontTx/>
              <a:buNone/>
            </a:pPr>
            <a:endParaRPr lang="en-US" altLang="en-US" sz="2400" b="1" dirty="0">
              <a:solidFill>
                <a:prstClr val="black"/>
              </a:solidFill>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 will enhance your Soft Skills</a:t>
            </a:r>
          </a:p>
        </p:txBody>
      </p:sp>
      <p:pic>
        <p:nvPicPr>
          <p:cNvPr id="4" name="Content Placeholder 3" descr="1"/>
          <p:cNvPicPr>
            <a:picLocks noGrp="1" noChangeAspect="1"/>
          </p:cNvPicPr>
          <p:nvPr>
            <p:ph idx="1"/>
          </p:nvPr>
        </p:nvPicPr>
        <p:blipFill>
          <a:blip r:embed="rId2"/>
          <a:stretch>
            <a:fillRect/>
          </a:stretch>
        </p:blipFill>
        <p:spPr>
          <a:xfrm>
            <a:off x="195580" y="1412240"/>
            <a:ext cx="11832590" cy="4874895"/>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Which Soft Skills are we referring to?</a:t>
            </a:r>
          </a:p>
        </p:txBody>
      </p:sp>
      <p:pic>
        <p:nvPicPr>
          <p:cNvPr id="9" name="Picture 8"/>
          <p:cNvPicPr>
            <a:picLocks noChangeAspect="1"/>
          </p:cNvPicPr>
          <p:nvPr/>
        </p:nvPicPr>
        <p:blipFill>
          <a:blip r:embed="rId3"/>
          <a:stretch>
            <a:fillRect/>
          </a:stretch>
        </p:blipFill>
        <p:spPr>
          <a:xfrm>
            <a:off x="1248937" y="1304693"/>
            <a:ext cx="4917687" cy="4939990"/>
          </a:xfrm>
          <a:prstGeom prst="rect">
            <a:avLst/>
          </a:prstGeom>
        </p:spPr>
      </p:pic>
      <p:sp>
        <p:nvSpPr>
          <p:cNvPr id="3" name="TextBox 2"/>
          <p:cNvSpPr txBox="1"/>
          <p:nvPr/>
        </p:nvSpPr>
        <p:spPr>
          <a:xfrm>
            <a:off x="6716495" y="1218031"/>
            <a:ext cx="5633545" cy="480131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a:solidFill>
                  <a:srgbClr val="1F497D"/>
                </a:solidFill>
                <a:effectLst>
                  <a:outerShdw blurRad="38100" dist="38100" dir="2700000" algn="tl">
                    <a:srgbClr val="000000">
                      <a:alpha val="43137"/>
                    </a:srgbClr>
                  </a:outerShdw>
                </a:effectLst>
                <a:latin typeface="Arial Black" panose="020B0A04020102020204" pitchFamily="34" charset="0"/>
              </a:rPr>
              <a:t>Focus</a:t>
            </a:r>
          </a:p>
          <a:p>
            <a:pPr marL="342900" indent="-342900">
              <a:lnSpc>
                <a:spcPct val="150000"/>
              </a:lnSpc>
              <a:buFont typeface="Arial" panose="020B0604020202020204" pitchFamily="34" charset="0"/>
              <a:buChar char="•"/>
            </a:pPr>
            <a:r>
              <a:rPr lang="en-US" sz="2400" b="1" dirty="0">
                <a:solidFill>
                  <a:srgbClr val="1F497D"/>
                </a:solidFill>
                <a:effectLst>
                  <a:outerShdw blurRad="38100" dist="38100" dir="2700000" algn="tl">
                    <a:srgbClr val="000000">
                      <a:alpha val="43137"/>
                    </a:srgbClr>
                  </a:outerShdw>
                </a:effectLst>
                <a:latin typeface="Arial Black" panose="020B0A04020102020204" pitchFamily="34" charset="0"/>
              </a:rPr>
              <a:t>Communication Skills</a:t>
            </a:r>
          </a:p>
          <a:p>
            <a:pPr marL="342900" indent="-342900">
              <a:lnSpc>
                <a:spcPct val="150000"/>
              </a:lnSpc>
              <a:buFont typeface="Arial" panose="020B0604020202020204" pitchFamily="34" charset="0"/>
              <a:buChar char="•"/>
            </a:pPr>
            <a:r>
              <a:rPr lang="en-US" sz="2400" b="1" dirty="0">
                <a:solidFill>
                  <a:srgbClr val="1F497D"/>
                </a:solidFill>
                <a:effectLst>
                  <a:outerShdw blurRad="38100" dist="38100" dir="2700000" algn="tl">
                    <a:srgbClr val="000000">
                      <a:alpha val="43137"/>
                    </a:srgbClr>
                  </a:outerShdw>
                </a:effectLst>
                <a:latin typeface="Arial Black" panose="020B0A04020102020204" pitchFamily="34" charset="0"/>
              </a:rPr>
              <a:t>Curiosity</a:t>
            </a:r>
          </a:p>
          <a:p>
            <a:pPr marL="342900" indent="-342900">
              <a:lnSpc>
                <a:spcPct val="150000"/>
              </a:lnSpc>
              <a:buFont typeface="Arial" panose="020B0604020202020204" pitchFamily="34" charset="0"/>
              <a:buChar char="•"/>
            </a:pPr>
            <a:r>
              <a:rPr lang="en-US" sz="2400" b="1" dirty="0">
                <a:solidFill>
                  <a:srgbClr val="1F497D"/>
                </a:solidFill>
                <a:effectLst>
                  <a:outerShdw blurRad="38100" dist="38100" dir="2700000" algn="tl">
                    <a:srgbClr val="000000">
                      <a:alpha val="43137"/>
                    </a:srgbClr>
                  </a:outerShdw>
                </a:effectLst>
                <a:latin typeface="Arial Black" panose="020B0A04020102020204" pitchFamily="34" charset="0"/>
              </a:rPr>
              <a:t>Problem Solving</a:t>
            </a:r>
          </a:p>
          <a:p>
            <a:pPr marL="342900" indent="-342900">
              <a:lnSpc>
                <a:spcPct val="150000"/>
              </a:lnSpc>
              <a:buFont typeface="Arial" panose="020B0604020202020204" pitchFamily="34" charset="0"/>
              <a:buChar char="•"/>
            </a:pPr>
            <a:r>
              <a:rPr lang="en-US" sz="2400" b="1" dirty="0">
                <a:solidFill>
                  <a:srgbClr val="1F497D"/>
                </a:solidFill>
                <a:effectLst>
                  <a:outerShdw blurRad="38100" dist="38100" dir="2700000" algn="tl">
                    <a:srgbClr val="000000">
                      <a:alpha val="43137"/>
                    </a:srgbClr>
                  </a:outerShdw>
                </a:effectLst>
                <a:latin typeface="Arial Black" panose="020B0A04020102020204" pitchFamily="34" charset="0"/>
              </a:rPr>
              <a:t>Teamwork</a:t>
            </a:r>
          </a:p>
          <a:p>
            <a:pPr marL="342900" indent="-342900">
              <a:lnSpc>
                <a:spcPct val="150000"/>
              </a:lnSpc>
              <a:buFont typeface="Arial" panose="020B0604020202020204" pitchFamily="34" charset="0"/>
              <a:buChar char="•"/>
            </a:pPr>
            <a:r>
              <a:rPr lang="en-US" sz="2400" b="1" dirty="0">
                <a:solidFill>
                  <a:srgbClr val="1F497D"/>
                </a:solidFill>
                <a:effectLst>
                  <a:outerShdw blurRad="38100" dist="38100" dir="2700000" algn="tl">
                    <a:srgbClr val="000000">
                      <a:alpha val="43137"/>
                    </a:srgbClr>
                  </a:outerShdw>
                </a:effectLst>
                <a:latin typeface="Arial Black" panose="020B0A04020102020204" pitchFamily="34" charset="0"/>
              </a:rPr>
              <a:t>Ethics</a:t>
            </a:r>
          </a:p>
          <a:p>
            <a:pPr marL="342900" indent="-342900">
              <a:lnSpc>
                <a:spcPct val="150000"/>
              </a:lnSpc>
              <a:buFont typeface="Arial" panose="020B0604020202020204" pitchFamily="34" charset="0"/>
              <a:buChar char="•"/>
            </a:pPr>
            <a:r>
              <a:rPr lang="en-US" sz="2400" b="1" dirty="0">
                <a:solidFill>
                  <a:srgbClr val="1F497D"/>
                </a:solidFill>
                <a:effectLst>
                  <a:outerShdw blurRad="38100" dist="38100" dir="2700000" algn="tl">
                    <a:srgbClr val="000000">
                      <a:alpha val="43137"/>
                    </a:srgbClr>
                  </a:outerShdw>
                </a:effectLst>
                <a:latin typeface="Arial Black" panose="020B0A04020102020204" pitchFamily="34" charset="0"/>
              </a:rPr>
              <a:t>Practicality </a:t>
            </a:r>
          </a:p>
          <a:p>
            <a:pPr marL="342900" indent="-342900">
              <a:lnSpc>
                <a:spcPct val="150000"/>
              </a:lnSpc>
              <a:buFont typeface="Arial" panose="020B0604020202020204" pitchFamily="34" charset="0"/>
              <a:buChar char="•"/>
            </a:pPr>
            <a:r>
              <a:rPr lang="en-US" sz="2400" b="1" dirty="0">
                <a:solidFill>
                  <a:srgbClr val="1F497D"/>
                </a:solidFill>
                <a:effectLst>
                  <a:outerShdw blurRad="38100" dist="38100" dir="2700000" algn="tl">
                    <a:srgbClr val="000000">
                      <a:alpha val="43137"/>
                    </a:srgbClr>
                  </a:outerShdw>
                </a:effectLst>
                <a:latin typeface="Arial Black" panose="020B0A04020102020204" pitchFamily="34" charset="0"/>
              </a:rPr>
              <a:t>STEM Skills</a:t>
            </a:r>
          </a:p>
          <a:p>
            <a:endParaRPr lang="en-US" dirty="0">
              <a:solidFill>
                <a:prstClr val="black"/>
              </a:solidFill>
              <a:effectLst>
                <a:outerShdw blurRad="38100" dist="38100" dir="2700000" algn="tl">
                  <a:srgbClr val="000000">
                    <a:alpha val="43137"/>
                  </a:srgbClr>
                </a:outerShdw>
              </a:effectLst>
              <a:latin typeface="Arial Black" panose="020B0A04020102020204" pitchFamily="34"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959513"/>
            <a:ext cx="12192000" cy="3267580"/>
          </a:xfrm>
          <a:prstGeom prst="rect">
            <a:avLst/>
          </a:prstGeom>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95755" y="0"/>
            <a:ext cx="7830825" cy="5971513"/>
          </a:xfrm>
          <a:prstGeom prst="rect">
            <a:avLst/>
          </a:prstGeom>
        </p:spPr>
      </p:pic>
      <p:sp>
        <p:nvSpPr>
          <p:cNvPr id="3" name="Subtitle 2"/>
          <p:cNvSpPr>
            <a:spLocks noGrp="1"/>
          </p:cNvSpPr>
          <p:nvPr>
            <p:ph type="subTitle" idx="1"/>
          </p:nvPr>
        </p:nvSpPr>
        <p:spPr>
          <a:xfrm>
            <a:off x="0" y="5847009"/>
            <a:ext cx="12192000" cy="1010992"/>
          </a:xfrm>
          <a:solidFill>
            <a:schemeClr val="accent1"/>
          </a:solidFill>
        </p:spPr>
        <p:txBody>
          <a:bodyPr/>
          <a:lstStyle/>
          <a:p>
            <a:r>
              <a:rPr lang="en-IN" dirty="0"/>
              <a:t>Soft Skills – PES 31</a:t>
            </a:r>
            <a:r>
              <a:rPr lang="en-US" altLang="en-IN" dirty="0"/>
              <a:t>9</a:t>
            </a:r>
            <a:endParaRPr lang="en-IN" dirty="0"/>
          </a:p>
          <a:p>
            <a:r>
              <a:rPr lang="en-IN" dirty="0"/>
              <a:t>The upcoming journey</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5847009"/>
            <a:ext cx="12192000" cy="1010992"/>
          </a:xfrm>
          <a:solidFill>
            <a:schemeClr val="accent1"/>
          </a:solidFill>
        </p:spPr>
        <p:txBody>
          <a:bodyPr/>
          <a:lstStyle/>
          <a:p>
            <a:r>
              <a:rPr lang="en-IN" dirty="0"/>
              <a:t>Soft Skills – PES 31</a:t>
            </a:r>
            <a:r>
              <a:rPr lang="en-US" altLang="en-IN" dirty="0"/>
              <a:t>9</a:t>
            </a:r>
            <a:endParaRPr lang="en-IN" dirty="0"/>
          </a:p>
          <a:p>
            <a:endParaRPr lang="en-IN" dirty="0"/>
          </a:p>
        </p:txBody>
      </p:sp>
      <p:sp>
        <p:nvSpPr>
          <p:cNvPr id="2" name="TextBox 1">
            <a:extLst>
              <a:ext uri="{FF2B5EF4-FFF2-40B4-BE49-F238E27FC236}">
                <a16:creationId xmlns:a16="http://schemas.microsoft.com/office/drawing/2014/main" id="{340A84C7-E93B-BE48-1CCB-ABA91D95E606}"/>
              </a:ext>
            </a:extLst>
          </p:cNvPr>
          <p:cNvSpPr txBox="1"/>
          <p:nvPr/>
        </p:nvSpPr>
        <p:spPr>
          <a:xfrm>
            <a:off x="2140129" y="2252460"/>
            <a:ext cx="7911741" cy="2616101"/>
          </a:xfrm>
          <a:prstGeom prst="rect">
            <a:avLst/>
          </a:prstGeom>
          <a:noFill/>
        </p:spPr>
        <p:txBody>
          <a:bodyPr wrap="square" rtlCol="0">
            <a:spAutoFit/>
          </a:bodyPr>
          <a:lstStyle/>
          <a:p>
            <a:pPr algn="ctr"/>
            <a:r>
              <a:rPr lang="en-GB" sz="3600" dirty="0"/>
              <a:t>During the semester </a:t>
            </a:r>
            <a:r>
              <a:rPr lang="en-GB" sz="3600" b="1" dirty="0"/>
              <a:t>four Academic Tasks</a:t>
            </a:r>
            <a:r>
              <a:rPr lang="en-GB" sz="3600" dirty="0"/>
              <a:t> will be conducted. </a:t>
            </a:r>
          </a:p>
          <a:p>
            <a:pPr algn="ctr"/>
            <a:r>
              <a:rPr lang="en-GB" sz="3600" dirty="0"/>
              <a:t>Kindly note </a:t>
            </a:r>
            <a:r>
              <a:rPr lang="en-GB" sz="3600" b="1" dirty="0"/>
              <a:t>all the Academic Tasks are mandatory</a:t>
            </a:r>
            <a:r>
              <a:rPr lang="en-GB" sz="3600" dirty="0"/>
              <a:t>. </a:t>
            </a:r>
          </a:p>
          <a:p>
            <a:pPr algn="ctr"/>
            <a:endParaRPr lang="en-US" sz="2000" dirty="0"/>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Course weightage</a:t>
            </a:r>
          </a:p>
        </p:txBody>
      </p:sp>
      <p:pic>
        <p:nvPicPr>
          <p:cNvPr id="3" name="Picture 2"/>
          <p:cNvPicPr>
            <a:picLocks noChangeAspect="1"/>
          </p:cNvPicPr>
          <p:nvPr/>
        </p:nvPicPr>
        <p:blipFill>
          <a:blip r:embed="rId3"/>
          <a:stretch>
            <a:fillRect/>
          </a:stretch>
        </p:blipFill>
        <p:spPr>
          <a:xfrm>
            <a:off x="630856" y="1595382"/>
            <a:ext cx="2638425" cy="1721271"/>
          </a:xfrm>
          <a:prstGeom prst="rect">
            <a:avLst/>
          </a:prstGeom>
        </p:spPr>
      </p:pic>
      <p:pic>
        <p:nvPicPr>
          <p:cNvPr id="5" name="Picture 4"/>
          <p:cNvPicPr>
            <a:picLocks noChangeAspect="1"/>
          </p:cNvPicPr>
          <p:nvPr/>
        </p:nvPicPr>
        <p:blipFill>
          <a:blip r:embed="rId4"/>
          <a:stretch>
            <a:fillRect/>
          </a:stretch>
        </p:blipFill>
        <p:spPr>
          <a:xfrm>
            <a:off x="5194392" y="1487543"/>
            <a:ext cx="2143125" cy="2143125"/>
          </a:xfrm>
          <a:prstGeom prst="rect">
            <a:avLst/>
          </a:prstGeom>
        </p:spPr>
      </p:pic>
      <p:pic>
        <p:nvPicPr>
          <p:cNvPr id="7" name="Picture 6"/>
          <p:cNvPicPr>
            <a:picLocks noChangeAspect="1"/>
          </p:cNvPicPr>
          <p:nvPr/>
        </p:nvPicPr>
        <p:blipFill>
          <a:blip r:embed="rId5"/>
          <a:stretch>
            <a:fillRect/>
          </a:stretch>
        </p:blipFill>
        <p:spPr>
          <a:xfrm>
            <a:off x="9124407" y="1522514"/>
            <a:ext cx="2143125" cy="1794140"/>
          </a:xfrm>
          <a:prstGeom prst="rect">
            <a:avLst/>
          </a:prstGeom>
        </p:spPr>
      </p:pic>
      <p:pic>
        <p:nvPicPr>
          <p:cNvPr id="8" name="Picture 7"/>
          <p:cNvPicPr>
            <a:picLocks noChangeAspect="1"/>
          </p:cNvPicPr>
          <p:nvPr/>
        </p:nvPicPr>
        <p:blipFill>
          <a:blip r:embed="rId6" cstate="print"/>
          <a:stretch>
            <a:fillRect/>
          </a:stretch>
        </p:blipFill>
        <p:spPr>
          <a:xfrm flipV="1">
            <a:off x="3433362" y="2210465"/>
            <a:ext cx="1596948" cy="1172189"/>
          </a:xfrm>
          <a:prstGeom prst="rect">
            <a:avLst/>
          </a:prstGeom>
        </p:spPr>
      </p:pic>
      <p:pic>
        <p:nvPicPr>
          <p:cNvPr id="9" name="Picture 8"/>
          <p:cNvPicPr>
            <a:picLocks noChangeAspect="1"/>
          </p:cNvPicPr>
          <p:nvPr/>
        </p:nvPicPr>
        <p:blipFill>
          <a:blip r:embed="rId7" cstate="print"/>
          <a:stretch>
            <a:fillRect/>
          </a:stretch>
        </p:blipFill>
        <p:spPr>
          <a:xfrm>
            <a:off x="7625475" y="2160954"/>
            <a:ext cx="1291590" cy="1155699"/>
          </a:xfrm>
          <a:prstGeom prst="rect">
            <a:avLst/>
          </a:prstGeom>
        </p:spPr>
      </p:pic>
      <p:pic>
        <p:nvPicPr>
          <p:cNvPr id="10" name="Picture 9"/>
          <p:cNvPicPr>
            <a:picLocks noChangeAspect="1"/>
          </p:cNvPicPr>
          <p:nvPr/>
        </p:nvPicPr>
        <p:blipFill>
          <a:blip r:embed="rId8"/>
          <a:stretch>
            <a:fillRect/>
          </a:stretch>
        </p:blipFill>
        <p:spPr>
          <a:xfrm>
            <a:off x="2678296" y="4278071"/>
            <a:ext cx="4659221" cy="1521320"/>
          </a:xfrm>
          <a:prstGeom prst="rect">
            <a:avLst/>
          </a:prstGeom>
        </p:spPr>
      </p:pic>
      <p:pic>
        <p:nvPicPr>
          <p:cNvPr id="12" name="Picture 11"/>
          <p:cNvPicPr>
            <a:picLocks noChangeAspect="1"/>
          </p:cNvPicPr>
          <p:nvPr/>
        </p:nvPicPr>
        <p:blipFill>
          <a:blip r:embed="rId9"/>
          <a:stretch>
            <a:fillRect/>
          </a:stretch>
        </p:blipFill>
        <p:spPr>
          <a:xfrm>
            <a:off x="969208" y="4450030"/>
            <a:ext cx="1292464" cy="1158340"/>
          </a:xfrm>
          <a:prstGeom prst="rect">
            <a:avLst/>
          </a:prstGeom>
        </p:spPr>
      </p:pic>
      <p:pic>
        <p:nvPicPr>
          <p:cNvPr id="13" name="Picture 12"/>
          <p:cNvPicPr>
            <a:picLocks noChangeAspect="1"/>
          </p:cNvPicPr>
          <p:nvPr/>
        </p:nvPicPr>
        <p:blipFill>
          <a:blip r:embed="rId10" cstate="print"/>
          <a:stretch>
            <a:fillRect/>
          </a:stretch>
        </p:blipFill>
        <p:spPr>
          <a:xfrm>
            <a:off x="7625475" y="3973785"/>
            <a:ext cx="1463040" cy="1891607"/>
          </a:xfrm>
          <a:prstGeom prst="rect">
            <a:avLst/>
          </a:prstGeom>
        </p:spPr>
      </p:pic>
      <p:pic>
        <p:nvPicPr>
          <p:cNvPr id="14" name="Picture 13"/>
          <p:cNvPicPr>
            <a:picLocks noChangeAspect="1"/>
          </p:cNvPicPr>
          <p:nvPr/>
        </p:nvPicPr>
        <p:blipFill>
          <a:blip r:embed="rId11"/>
          <a:stretch>
            <a:fillRect/>
          </a:stretch>
        </p:blipFill>
        <p:spPr>
          <a:xfrm>
            <a:off x="9124407" y="4187583"/>
            <a:ext cx="2257425" cy="2028825"/>
          </a:xfrm>
          <a:prstGeom prst="rect">
            <a:avLst/>
          </a:prstGeom>
        </p:spPr>
      </p:pic>
      <p:sp>
        <p:nvSpPr>
          <p:cNvPr id="15" name="TextBox 14"/>
          <p:cNvSpPr txBox="1"/>
          <p:nvPr/>
        </p:nvSpPr>
        <p:spPr>
          <a:xfrm>
            <a:off x="632055" y="3435985"/>
            <a:ext cx="2880778" cy="461665"/>
          </a:xfrm>
          <a:prstGeom prst="rect">
            <a:avLst/>
          </a:prstGeom>
          <a:noFill/>
        </p:spPr>
        <p:txBody>
          <a:bodyPr wrap="square" rtlCol="0">
            <a:spAutoFit/>
          </a:bodyPr>
          <a:lstStyle/>
          <a:p>
            <a:pPr algn="ctr"/>
            <a:r>
              <a:rPr lang="en-US" sz="2400" b="1" dirty="0">
                <a:solidFill>
                  <a:prstClr val="black"/>
                </a:solidFill>
              </a:rPr>
              <a:t>10 Marks</a:t>
            </a:r>
            <a:endParaRPr lang="en-US" b="1" dirty="0">
              <a:solidFill>
                <a:prstClr val="black"/>
              </a:solidFill>
            </a:endParaRPr>
          </a:p>
        </p:txBody>
      </p:sp>
      <p:sp>
        <p:nvSpPr>
          <p:cNvPr id="16" name="TextBox 15"/>
          <p:cNvSpPr txBox="1"/>
          <p:nvPr/>
        </p:nvSpPr>
        <p:spPr>
          <a:xfrm>
            <a:off x="5209383" y="3404028"/>
            <a:ext cx="2388870" cy="523220"/>
          </a:xfrm>
          <a:prstGeom prst="rect">
            <a:avLst/>
          </a:prstGeom>
          <a:noFill/>
        </p:spPr>
        <p:txBody>
          <a:bodyPr wrap="square" rtlCol="0">
            <a:spAutoFit/>
          </a:bodyPr>
          <a:lstStyle/>
          <a:p>
            <a:pPr algn="ctr"/>
            <a:r>
              <a:rPr lang="en-US" sz="2800" b="1" dirty="0">
                <a:solidFill>
                  <a:prstClr val="black"/>
                </a:solidFill>
              </a:rPr>
              <a:t>40 Marks</a:t>
            </a:r>
          </a:p>
        </p:txBody>
      </p:sp>
      <p:sp>
        <p:nvSpPr>
          <p:cNvPr id="17" name="TextBox 16"/>
          <p:cNvSpPr txBox="1"/>
          <p:nvPr/>
        </p:nvSpPr>
        <p:spPr>
          <a:xfrm>
            <a:off x="9294803" y="3434805"/>
            <a:ext cx="1860642" cy="461665"/>
          </a:xfrm>
          <a:prstGeom prst="rect">
            <a:avLst/>
          </a:prstGeom>
          <a:noFill/>
        </p:spPr>
        <p:txBody>
          <a:bodyPr wrap="square" rtlCol="0">
            <a:spAutoFit/>
          </a:bodyPr>
          <a:lstStyle/>
          <a:p>
            <a:pPr algn="ctr"/>
            <a:r>
              <a:rPr lang="en-US" sz="2400" b="1" dirty="0">
                <a:solidFill>
                  <a:prstClr val="black"/>
                </a:solidFill>
              </a:rPr>
              <a:t>NA</a:t>
            </a:r>
          </a:p>
        </p:txBody>
      </p:sp>
      <p:sp>
        <p:nvSpPr>
          <p:cNvPr id="18" name="TextBox 17"/>
          <p:cNvSpPr txBox="1"/>
          <p:nvPr/>
        </p:nvSpPr>
        <p:spPr>
          <a:xfrm>
            <a:off x="3703621" y="5678977"/>
            <a:ext cx="2287756" cy="461665"/>
          </a:xfrm>
          <a:prstGeom prst="rect">
            <a:avLst/>
          </a:prstGeom>
          <a:noFill/>
        </p:spPr>
        <p:txBody>
          <a:bodyPr wrap="square" rtlCol="0">
            <a:spAutoFit/>
          </a:bodyPr>
          <a:lstStyle/>
          <a:p>
            <a:pPr algn="ctr"/>
            <a:r>
              <a:rPr lang="en-US" sz="2400" b="1">
                <a:solidFill>
                  <a:prstClr val="black"/>
                </a:solidFill>
              </a:rPr>
              <a:t>50 </a:t>
            </a:r>
            <a:r>
              <a:rPr lang="en-US" sz="2400" b="1" dirty="0">
                <a:solidFill>
                  <a:prstClr val="black"/>
                </a:solidFill>
              </a:rPr>
              <a:t>Marks</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algn="ctr"/>
            <a:r>
              <a:rPr lang="en-IN" altLang="en-US" b="1" dirty="0"/>
              <a:t>Some ground rules</a:t>
            </a:r>
          </a:p>
        </p:txBody>
      </p:sp>
      <p:sp>
        <p:nvSpPr>
          <p:cNvPr id="3" name="Content Placeholder 2"/>
          <p:cNvSpPr>
            <a:spLocks noGrp="1"/>
          </p:cNvSpPr>
          <p:nvPr>
            <p:ph sz="half" idx="1"/>
          </p:nvPr>
        </p:nvSpPr>
        <p:spPr>
          <a:xfrm>
            <a:off x="6431775" y="1254512"/>
            <a:ext cx="5384800" cy="4525963"/>
          </a:xfrm>
        </p:spPr>
        <p:txBody>
          <a:bodyPr/>
          <a:lstStyle/>
          <a:p>
            <a:pPr>
              <a:lnSpc>
                <a:spcPct val="150000"/>
              </a:lnSpc>
              <a:buFont typeface="Arial" panose="020B0604020202020204" pitchFamily="34" charset="0"/>
              <a:buChar char="•"/>
              <a:defRPr/>
            </a:pPr>
            <a:r>
              <a:rPr lang="en-IN" b="1" spc="300" dirty="0">
                <a:effectLst>
                  <a:outerShdw blurRad="38100" dist="38100" dir="2700000" algn="tl">
                    <a:srgbClr val="000000">
                      <a:alpha val="43137"/>
                    </a:srgbClr>
                  </a:outerShdw>
                </a:effectLst>
              </a:rPr>
              <a:t>Be punctual </a:t>
            </a:r>
          </a:p>
          <a:p>
            <a:pPr>
              <a:lnSpc>
                <a:spcPct val="150000"/>
              </a:lnSpc>
              <a:buFont typeface="Arial" panose="020B0604020202020204" pitchFamily="34" charset="0"/>
              <a:buChar char="•"/>
              <a:defRPr/>
            </a:pPr>
            <a:r>
              <a:rPr lang="en-IN" b="1" spc="300" dirty="0">
                <a:effectLst>
                  <a:outerShdw blurRad="38100" dist="38100" dir="2700000" algn="tl">
                    <a:srgbClr val="000000">
                      <a:alpha val="43137"/>
                    </a:srgbClr>
                  </a:outerShdw>
                </a:effectLst>
              </a:rPr>
              <a:t>Be participative</a:t>
            </a:r>
          </a:p>
          <a:p>
            <a:pPr>
              <a:lnSpc>
                <a:spcPct val="150000"/>
              </a:lnSpc>
              <a:buFont typeface="Arial" panose="020B0604020202020204" pitchFamily="34" charset="0"/>
              <a:buChar char="•"/>
              <a:defRPr/>
            </a:pPr>
            <a:r>
              <a:rPr lang="en-IN" b="1" spc="300" dirty="0">
                <a:effectLst>
                  <a:outerShdw blurRad="38100" dist="38100" dir="2700000" algn="tl">
                    <a:srgbClr val="000000">
                      <a:alpha val="43137"/>
                    </a:srgbClr>
                  </a:outerShdw>
                </a:effectLst>
              </a:rPr>
              <a:t>Be Updated</a:t>
            </a:r>
          </a:p>
          <a:p>
            <a:pPr>
              <a:lnSpc>
                <a:spcPct val="150000"/>
              </a:lnSpc>
              <a:buFont typeface="Arial" panose="020B0604020202020204" pitchFamily="34" charset="0"/>
              <a:buChar char="•"/>
              <a:defRPr/>
            </a:pPr>
            <a:r>
              <a:rPr lang="en-IN" b="1" spc="300" dirty="0">
                <a:effectLst>
                  <a:outerShdw blurRad="38100" dist="38100" dir="2700000" algn="tl">
                    <a:srgbClr val="000000">
                      <a:alpha val="43137"/>
                    </a:srgbClr>
                  </a:outerShdw>
                </a:effectLst>
              </a:rPr>
              <a:t>Be curious</a:t>
            </a:r>
          </a:p>
          <a:p>
            <a:pPr>
              <a:lnSpc>
                <a:spcPct val="150000"/>
              </a:lnSpc>
              <a:buFont typeface="Arial" panose="020B0604020202020204" pitchFamily="34" charset="0"/>
              <a:buChar char="•"/>
              <a:defRPr/>
            </a:pPr>
            <a:r>
              <a:rPr lang="en-IN" b="1" spc="300" dirty="0">
                <a:effectLst>
                  <a:outerShdw blurRad="38100" dist="38100" dir="2700000" algn="tl">
                    <a:srgbClr val="000000">
                      <a:alpha val="43137"/>
                    </a:srgbClr>
                  </a:outerShdw>
                </a:effectLst>
              </a:rPr>
              <a:t>Be skilled</a:t>
            </a:r>
          </a:p>
          <a:p>
            <a:pPr>
              <a:lnSpc>
                <a:spcPct val="150000"/>
              </a:lnSpc>
              <a:buFont typeface="Arial" panose="020B0604020202020204" pitchFamily="34" charset="0"/>
              <a:buChar char="•"/>
              <a:defRPr/>
            </a:pPr>
            <a:r>
              <a:rPr lang="en-IN" b="1" spc="300" dirty="0">
                <a:effectLst>
                  <a:outerShdw blurRad="38100" dist="38100" dir="2700000" algn="tl">
                    <a:srgbClr val="000000">
                      <a:alpha val="43137"/>
                    </a:srgbClr>
                  </a:outerShdw>
                </a:effectLst>
              </a:rPr>
              <a:t>Practice, practice and practice!</a:t>
            </a:r>
          </a:p>
          <a:p>
            <a:pPr>
              <a:buFont typeface="Arial" panose="020B0604020202020204" pitchFamily="34" charset="0"/>
              <a:buChar char="•"/>
              <a:defRPr/>
            </a:pPr>
            <a:endParaRPr lang="en-IN" dirty="0"/>
          </a:p>
        </p:txBody>
      </p:sp>
      <p:pic>
        <p:nvPicPr>
          <p:cNvPr id="2" name="Picture 1"/>
          <p:cNvPicPr>
            <a:picLocks noChangeAspect="1"/>
          </p:cNvPicPr>
          <p:nvPr/>
        </p:nvPicPr>
        <p:blipFill>
          <a:blip r:embed="rId3"/>
          <a:stretch>
            <a:fillRect/>
          </a:stretch>
        </p:blipFill>
        <p:spPr>
          <a:xfrm>
            <a:off x="609601" y="1467682"/>
            <a:ext cx="4787626" cy="3107777"/>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2455" y="1208690"/>
            <a:ext cx="11172498" cy="5076496"/>
          </a:xfrm>
          <a:prstGeom prst="rect">
            <a:avLst/>
          </a:prstGeom>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5111" y="821211"/>
            <a:ext cx="12192000" cy="6297930"/>
          </a:xfrm>
          <a:prstGeom prst="rect">
            <a:avLst/>
          </a:prstGeom>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5730877"/>
            <a:ext cx="12192000" cy="579772"/>
          </a:xfrm>
          <a:prstGeom prst="rect">
            <a:avLst/>
          </a:prstGeom>
          <a:solidFill>
            <a:schemeClr val="bg2"/>
          </a:solidFill>
        </p:spPr>
        <p:txBody>
          <a:bodyPr wrap="square" rtlCol="0">
            <a:spAutoFit/>
          </a:bodyPr>
          <a:lstStyle/>
          <a:p>
            <a:endParaRPr lang="en-IN" dirty="0">
              <a:solidFill>
                <a:prstClr val="black"/>
              </a:solidFill>
            </a:endParaRPr>
          </a:p>
        </p:txBody>
      </p:sp>
      <p:sp>
        <p:nvSpPr>
          <p:cNvPr id="5" name="Subtitle 2"/>
          <p:cNvSpPr txBox="1"/>
          <p:nvPr/>
        </p:nvSpPr>
        <p:spPr bwMode="auto">
          <a:xfrm>
            <a:off x="1872769" y="5730877"/>
            <a:ext cx="8034338"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 indent="-342900">
              <a:spcBef>
                <a:spcPct val="20000"/>
              </a:spcBef>
              <a:buFont typeface="Arial" panose="020B0604020202020204" pitchFamily="34" charset="0"/>
              <a:buChar char="•"/>
              <a:defRPr sz="2800">
                <a:solidFill>
                  <a:schemeClr val="tx1"/>
                </a:solidFill>
                <a:latin typeface="Tahoma" panose="020B0604030504040204" pitchFamily="34" charset="0"/>
                <a:cs typeface="Tahoma" panose="020B0604030504040204" pitchFamily="34" charset="0"/>
              </a:defRPr>
            </a:lvl1pPr>
            <a:lvl2pPr marL="742950" indent="-285750">
              <a:spcBef>
                <a:spcPct val="20000"/>
              </a:spcBef>
              <a:buFont typeface="Arial" panose="020B0604020202020204" pitchFamily="34" charset="0"/>
              <a:buChar char="–"/>
              <a:defRPr sz="2400">
                <a:solidFill>
                  <a:schemeClr val="tx1"/>
                </a:solidFill>
                <a:latin typeface="Tahoma" panose="020B0604030504040204" pitchFamily="34" charset="0"/>
                <a:cs typeface="Tahoma" panose="020B0604030504040204" pitchFamily="34" charset="0"/>
              </a:defRPr>
            </a:lvl2pPr>
            <a:lvl3pPr marL="11430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3pPr>
            <a:lvl4pPr marL="16002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9pPr>
          </a:lstStyle>
          <a:p>
            <a:pPr algn="ctr" fontAlgn="base">
              <a:spcAft>
                <a:spcPct val="0"/>
              </a:spcAft>
              <a:buFontTx/>
              <a:buNone/>
            </a:pPr>
            <a:r>
              <a:rPr lang="en-US" altLang="en-US" sz="3600" b="1" dirty="0">
                <a:solidFill>
                  <a:prstClr val="black"/>
                </a:solidFill>
              </a:rPr>
              <a:t>Why did you decide to join CSE ?</a:t>
            </a:r>
          </a:p>
        </p:txBody>
      </p:sp>
      <p:sp>
        <p:nvSpPr>
          <p:cNvPr id="6" name="Subtitle 2"/>
          <p:cNvSpPr txBox="1"/>
          <p:nvPr/>
        </p:nvSpPr>
        <p:spPr bwMode="auto">
          <a:xfrm>
            <a:off x="2207619" y="5075363"/>
            <a:ext cx="8034338" cy="57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 indent="-342900">
              <a:spcBef>
                <a:spcPct val="20000"/>
              </a:spcBef>
              <a:buFont typeface="Arial" panose="020B0604020202020204" pitchFamily="34" charset="0"/>
              <a:buChar char="•"/>
              <a:defRPr sz="2800">
                <a:solidFill>
                  <a:schemeClr val="tx1"/>
                </a:solidFill>
                <a:latin typeface="Tahoma" panose="020B0604030504040204" pitchFamily="34" charset="0"/>
                <a:cs typeface="Tahoma" panose="020B0604030504040204" pitchFamily="34" charset="0"/>
              </a:defRPr>
            </a:lvl1pPr>
            <a:lvl2pPr marL="742950" indent="-285750">
              <a:spcBef>
                <a:spcPct val="20000"/>
              </a:spcBef>
              <a:buFont typeface="Arial" panose="020B0604020202020204" pitchFamily="34" charset="0"/>
              <a:buChar char="–"/>
              <a:defRPr sz="2400">
                <a:solidFill>
                  <a:schemeClr val="tx1"/>
                </a:solidFill>
                <a:latin typeface="Tahoma" panose="020B0604030504040204" pitchFamily="34" charset="0"/>
                <a:cs typeface="Tahoma" panose="020B0604030504040204" pitchFamily="34" charset="0"/>
              </a:defRPr>
            </a:lvl2pPr>
            <a:lvl3pPr marL="11430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3pPr>
            <a:lvl4pPr marL="16002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9pPr>
          </a:lstStyle>
          <a:p>
            <a:pPr algn="ctr" fontAlgn="base">
              <a:spcAft>
                <a:spcPct val="0"/>
              </a:spcAft>
              <a:buFontTx/>
              <a:buNone/>
            </a:pPr>
            <a:endParaRPr lang="en-US" altLang="en-US" sz="2400" b="1" dirty="0">
              <a:solidFill>
                <a:prstClr val="black"/>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730877"/>
          </a:xfrm>
          <a:prstGeom prst="rect">
            <a:avLst/>
          </a:prstGeom>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dirty="0"/>
              <a:t>Let’s go back</a:t>
            </a:r>
            <a:br>
              <a:rPr lang="en-IN" sz="2800" dirty="0"/>
            </a:br>
            <a:endParaRPr lang="en-IN" sz="28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8196" y="1791478"/>
            <a:ext cx="4653687" cy="3981906"/>
          </a:xfrm>
        </p:spPr>
      </p:pic>
      <p:sp>
        <p:nvSpPr>
          <p:cNvPr id="4" name="Text Placeholder 3"/>
          <p:cNvSpPr>
            <a:spLocks noGrp="1"/>
          </p:cNvSpPr>
          <p:nvPr>
            <p:ph type="body" sz="half" idx="2"/>
          </p:nvPr>
        </p:nvSpPr>
        <p:spPr>
          <a:xfrm>
            <a:off x="7255728" y="1409390"/>
            <a:ext cx="4486506" cy="4746083"/>
          </a:xfrm>
        </p:spPr>
        <p:txBody>
          <a:bodyPr/>
          <a:lstStyle/>
          <a:p>
            <a:pPr>
              <a:lnSpc>
                <a:spcPct val="200000"/>
              </a:lnSpc>
            </a:pPr>
            <a:r>
              <a:rPr lang="en-IN" sz="1600" b="1" dirty="0"/>
              <a:t>A. Idea/Thought</a:t>
            </a:r>
          </a:p>
          <a:p>
            <a:pPr>
              <a:lnSpc>
                <a:spcPct val="200000"/>
              </a:lnSpc>
            </a:pPr>
            <a:endParaRPr lang="en-IN" sz="1600" b="1" dirty="0"/>
          </a:p>
          <a:p>
            <a:pPr>
              <a:lnSpc>
                <a:spcPct val="200000"/>
              </a:lnSpc>
            </a:pPr>
            <a:r>
              <a:rPr lang="en-IN" sz="1600" b="1" dirty="0"/>
              <a:t>B. Guidance</a:t>
            </a:r>
          </a:p>
          <a:p>
            <a:pPr>
              <a:lnSpc>
                <a:spcPct val="200000"/>
              </a:lnSpc>
            </a:pPr>
            <a:endParaRPr lang="en-IN" sz="1600" b="1" dirty="0"/>
          </a:p>
          <a:p>
            <a:pPr>
              <a:lnSpc>
                <a:spcPct val="200000"/>
              </a:lnSpc>
            </a:pPr>
            <a:r>
              <a:rPr lang="en-IN" sz="1600" b="1" dirty="0"/>
              <a:t>C. Attraction/ Success</a:t>
            </a:r>
          </a:p>
          <a:p>
            <a:pPr>
              <a:lnSpc>
                <a:spcPct val="200000"/>
              </a:lnSpc>
            </a:pPr>
            <a:endParaRPr lang="en-IN" sz="1600" b="1" dirty="0"/>
          </a:p>
          <a:p>
            <a:pPr>
              <a:lnSpc>
                <a:spcPct val="200000"/>
              </a:lnSpc>
            </a:pPr>
            <a:r>
              <a:rPr lang="en-IN" sz="1600" b="1" dirty="0"/>
              <a:t>D. Passion/Career</a:t>
            </a:r>
          </a:p>
          <a:p>
            <a:pPr>
              <a:lnSpc>
                <a:spcPct val="200000"/>
              </a:lnSpc>
            </a:pPr>
            <a:endParaRPr lang="en-IN" sz="1600" b="1" dirty="0"/>
          </a:p>
          <a:p>
            <a:pPr>
              <a:lnSpc>
                <a:spcPct val="200000"/>
              </a:lnSpc>
            </a:pPr>
            <a:r>
              <a:rPr lang="en-IN" sz="1600" b="1" dirty="0"/>
              <a:t>E. Happiness</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52" y="0"/>
            <a:ext cx="12180847" cy="6370213"/>
          </a:xfrm>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You did</a:t>
            </a:r>
          </a:p>
        </p:txBody>
      </p:sp>
      <p:sp>
        <p:nvSpPr>
          <p:cNvPr id="8" name="Text Placeholder 7"/>
          <p:cNvSpPr>
            <a:spLocks noGrp="1"/>
          </p:cNvSpPr>
          <p:nvPr>
            <p:ph type="body" idx="1"/>
          </p:nvPr>
        </p:nvSpPr>
        <p:spPr/>
        <p:txBody>
          <a:bodyPr/>
          <a:lstStyle/>
          <a:p>
            <a:endParaRPr lang="en-US"/>
          </a:p>
        </p:txBody>
      </p:sp>
      <p:pic>
        <p:nvPicPr>
          <p:cNvPr id="12" name="Content Placeholder 11" descr="2"/>
          <p:cNvPicPr>
            <a:picLocks noGrp="1" noChangeAspect="1"/>
          </p:cNvPicPr>
          <p:nvPr>
            <p:ph sz="half" idx="2"/>
          </p:nvPr>
        </p:nvPicPr>
        <p:blipFill>
          <a:blip r:embed="rId3"/>
          <a:stretch>
            <a:fillRect/>
          </a:stretch>
        </p:blipFill>
        <p:spPr>
          <a:xfrm>
            <a:off x="608965" y="1535430"/>
            <a:ext cx="5483860" cy="4464050"/>
          </a:xfrm>
          <a:prstGeom prst="rect">
            <a:avLst/>
          </a:prstGeom>
        </p:spPr>
      </p:pic>
      <p:sp>
        <p:nvSpPr>
          <p:cNvPr id="10" name="Text Placeholder 9"/>
          <p:cNvSpPr>
            <a:spLocks noGrp="1"/>
          </p:cNvSpPr>
          <p:nvPr>
            <p:ph type="body" sz="quarter" idx="3"/>
          </p:nvPr>
        </p:nvSpPr>
        <p:spPr/>
        <p:txBody>
          <a:bodyPr/>
          <a:lstStyle/>
          <a:p>
            <a:endParaRPr lang="en-US"/>
          </a:p>
        </p:txBody>
      </p:sp>
      <p:pic>
        <p:nvPicPr>
          <p:cNvPr id="13" name="Content Placeholder 12" descr="3"/>
          <p:cNvPicPr>
            <a:picLocks noGrp="1" noChangeAspect="1"/>
          </p:cNvPicPr>
          <p:nvPr>
            <p:ph sz="quarter" idx="4"/>
          </p:nvPr>
        </p:nvPicPr>
        <p:blipFill>
          <a:blip r:embed="rId4"/>
          <a:stretch>
            <a:fillRect/>
          </a:stretch>
        </p:blipFill>
        <p:spPr>
          <a:xfrm>
            <a:off x="6193155" y="1535430"/>
            <a:ext cx="5650230" cy="4464050"/>
          </a:xfrm>
          <a:prstGeom prst="rect">
            <a:avLst/>
          </a:prstGeom>
        </p:spPr>
      </p:pic>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0667" y="1339402"/>
            <a:ext cx="9068797" cy="4867373"/>
          </a:xfrm>
        </p:spPr>
      </p:pic>
      <p:sp>
        <p:nvSpPr>
          <p:cNvPr id="5" name="Rectangle 4"/>
          <p:cNvSpPr/>
          <p:nvPr/>
        </p:nvSpPr>
        <p:spPr>
          <a:xfrm>
            <a:off x="3297444" y="204920"/>
            <a:ext cx="4978928" cy="923330"/>
          </a:xfrm>
          <a:prstGeom prst="rect">
            <a:avLst/>
          </a:prstGeom>
        </p:spPr>
        <p:txBody>
          <a:bodyPr wrap="none">
            <a:spAutoFit/>
          </a:bodyPr>
          <a:lstStyle/>
          <a:p>
            <a:pPr algn="ctr"/>
            <a:r>
              <a:rPr lang="en-IN" sz="5400" b="1" dirty="0">
                <a:solidFill>
                  <a:prstClr val="black"/>
                </a:solidFill>
              </a:rPr>
              <a:t>Excited about it?</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336406"/>
          </a:xfrm>
          <a:prstGeom prst="rect">
            <a:avLst/>
          </a:prstGeom>
        </p:spPr>
      </p:pic>
      <p:sp>
        <p:nvSpPr>
          <p:cNvPr id="3" name="Text Placeholder 2"/>
          <p:cNvSpPr>
            <a:spLocks noGrp="1"/>
          </p:cNvSpPr>
          <p:nvPr>
            <p:ph type="body" idx="1"/>
          </p:nvPr>
        </p:nvSpPr>
        <p:spPr>
          <a:xfrm>
            <a:off x="-128789" y="5576552"/>
            <a:ext cx="12320789" cy="759854"/>
          </a:xfrm>
          <a:solidFill>
            <a:schemeClr val="bg2"/>
          </a:solidFill>
        </p:spPr>
        <p:txBody>
          <a:bodyPr/>
          <a:lstStyle/>
          <a:p>
            <a:pPr algn="ctr"/>
            <a:r>
              <a:rPr lang="en-IN" sz="4800" b="1" dirty="0">
                <a:solidFill>
                  <a:schemeClr val="tx1"/>
                </a:solidFill>
              </a:rPr>
              <a:t>Have you thought about it?</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96" y="4945487"/>
            <a:ext cx="12256395" cy="1912513"/>
          </a:xfrm>
          <a:prstGeom prst="rect">
            <a:avLst/>
          </a:prstGeom>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77754" y="204716"/>
            <a:ext cx="10640705" cy="913073"/>
          </a:xfrm>
        </p:spPr>
        <p:txBody>
          <a:bodyPr/>
          <a:lstStyle/>
          <a:p>
            <a:pPr algn="ctr"/>
            <a:r>
              <a:rPr lang="en-IN" sz="4400" b="1" dirty="0">
                <a:solidFill>
                  <a:schemeClr val="tx1"/>
                </a:solidFill>
              </a:rPr>
              <a:t>Major Career Pathways</a:t>
            </a:r>
          </a:p>
        </p:txBody>
      </p:sp>
      <p:grpSp>
        <p:nvGrpSpPr>
          <p:cNvPr id="4" name="Group 3"/>
          <p:cNvGrpSpPr/>
          <p:nvPr/>
        </p:nvGrpSpPr>
        <p:grpSpPr>
          <a:xfrm>
            <a:off x="2612178" y="1705207"/>
            <a:ext cx="1026319" cy="4402752"/>
            <a:chOff x="765175" y="1447800"/>
            <a:chExt cx="1368425" cy="4402752"/>
          </a:xfrm>
        </p:grpSpPr>
        <p:pic>
          <p:nvPicPr>
            <p:cNvPr id="5" name="Picture 2" descr="Image result for industry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75" y="4131516"/>
              <a:ext cx="1368425" cy="17190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5"/>
            <p:cNvSpPr/>
            <p:nvPr/>
          </p:nvSpPr>
          <p:spPr>
            <a:xfrm>
              <a:off x="765175" y="1447800"/>
              <a:ext cx="1368425" cy="2766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prstClr val="white"/>
                  </a:solidFill>
                </a:rPr>
                <a:t>Corporate/Industry</a:t>
              </a:r>
              <a:endParaRPr lang="en-IN" sz="2400" b="1" dirty="0">
                <a:solidFill>
                  <a:prstClr val="white"/>
                </a:solidFill>
              </a:endParaRPr>
            </a:p>
          </p:txBody>
        </p:sp>
      </p:grpSp>
      <p:grpSp>
        <p:nvGrpSpPr>
          <p:cNvPr id="7" name="Group 6"/>
          <p:cNvGrpSpPr/>
          <p:nvPr/>
        </p:nvGrpSpPr>
        <p:grpSpPr>
          <a:xfrm>
            <a:off x="4019258" y="1705207"/>
            <a:ext cx="1026319" cy="4410264"/>
            <a:chOff x="2822575" y="1447800"/>
            <a:chExt cx="1368425" cy="4410264"/>
          </a:xfrm>
        </p:grpSpPr>
        <p:pic>
          <p:nvPicPr>
            <p:cNvPr id="8" name="Picture 4" descr="Image result for entrepreneurship cli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2575" y="4336293"/>
              <a:ext cx="1368425" cy="15217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Rectangle 8"/>
            <p:cNvSpPr/>
            <p:nvPr/>
          </p:nvSpPr>
          <p:spPr>
            <a:xfrm>
              <a:off x="2822575" y="1447800"/>
              <a:ext cx="1368425" cy="276679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prstClr val="white"/>
                  </a:solidFill>
                </a:rPr>
                <a:t>Entrepreneurship</a:t>
              </a:r>
              <a:endParaRPr lang="en-IN" sz="2400" b="1" dirty="0">
                <a:solidFill>
                  <a:prstClr val="white"/>
                </a:solidFill>
              </a:endParaRPr>
            </a:p>
          </p:txBody>
        </p:sp>
      </p:grpSp>
      <p:grpSp>
        <p:nvGrpSpPr>
          <p:cNvPr id="10" name="Group 9"/>
          <p:cNvGrpSpPr/>
          <p:nvPr/>
        </p:nvGrpSpPr>
        <p:grpSpPr>
          <a:xfrm>
            <a:off x="5341067" y="1705207"/>
            <a:ext cx="969129" cy="4410264"/>
            <a:chOff x="4876799" y="1447800"/>
            <a:chExt cx="1319887" cy="4410264"/>
          </a:xfrm>
        </p:grpSpPr>
        <p:pic>
          <p:nvPicPr>
            <p:cNvPr id="11" name="Picture 6" descr="Image result for higher studi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6799" y="4336293"/>
              <a:ext cx="1319887" cy="15217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Rectangle 11"/>
            <p:cNvSpPr/>
            <p:nvPr/>
          </p:nvSpPr>
          <p:spPr>
            <a:xfrm>
              <a:off x="4876799" y="1447800"/>
              <a:ext cx="1319887" cy="27667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2400" b="1" dirty="0">
                <a:solidFill>
                  <a:prstClr val="white"/>
                </a:solidFill>
              </a:endParaRPr>
            </a:p>
            <a:p>
              <a:pPr algn="ctr"/>
              <a:r>
                <a:rPr lang="en-US" sz="2400" b="1">
                  <a:solidFill>
                    <a:prstClr val="white"/>
                  </a:solidFill>
                </a:rPr>
                <a:t>Higher Studies</a:t>
              </a:r>
              <a:endParaRPr lang="en-US" sz="2400" b="1" dirty="0">
                <a:solidFill>
                  <a:prstClr val="white"/>
                </a:solidFill>
              </a:endParaRPr>
            </a:p>
            <a:p>
              <a:pPr algn="ctr"/>
              <a:endParaRPr lang="en-IN" sz="2400" b="1" dirty="0">
                <a:solidFill>
                  <a:prstClr val="white"/>
                </a:solidFill>
              </a:endParaRPr>
            </a:p>
          </p:txBody>
        </p:sp>
      </p:grpSp>
      <p:sp>
        <p:nvSpPr>
          <p:cNvPr id="15" name="Rectangle 14"/>
          <p:cNvSpPr/>
          <p:nvPr/>
        </p:nvSpPr>
        <p:spPr>
          <a:xfrm>
            <a:off x="8047631" y="1705207"/>
            <a:ext cx="1077762" cy="27667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prstClr val="white"/>
                </a:solidFill>
              </a:rPr>
              <a:t>PSU/ Competitive Exams/</a:t>
            </a:r>
            <a:r>
              <a:rPr lang="en-US" sz="2400" b="1" dirty="0" err="1">
                <a:solidFill>
                  <a:prstClr val="white"/>
                </a:solidFill>
              </a:rPr>
              <a:t>Defence</a:t>
            </a:r>
            <a:endParaRPr lang="en-IN" sz="2400" b="1" dirty="0">
              <a:solidFill>
                <a:prstClr val="white"/>
              </a:solidFill>
            </a:endParaRPr>
          </a:p>
        </p:txBody>
      </p:sp>
      <p:sp>
        <p:nvSpPr>
          <p:cNvPr id="16" name="Rectangle 15"/>
          <p:cNvSpPr/>
          <p:nvPr/>
        </p:nvSpPr>
        <p:spPr>
          <a:xfrm>
            <a:off x="6645592" y="1705207"/>
            <a:ext cx="1038682" cy="27667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2400" b="1" dirty="0">
              <a:solidFill>
                <a:prstClr val="white"/>
              </a:solidFill>
            </a:endParaRPr>
          </a:p>
          <a:p>
            <a:pPr algn="ctr"/>
            <a:r>
              <a:rPr lang="en-US" sz="2400" b="1" dirty="0">
                <a:solidFill>
                  <a:prstClr val="white"/>
                </a:solidFill>
              </a:rPr>
              <a:t>Research</a:t>
            </a:r>
          </a:p>
          <a:p>
            <a:pPr algn="ctr"/>
            <a:endParaRPr lang="en-IN" sz="2400" b="1" dirty="0">
              <a:solidFill>
                <a:prstClr val="white"/>
              </a:solidFill>
            </a:endParaRPr>
          </a:p>
        </p:txBody>
      </p:sp>
      <p:pic>
        <p:nvPicPr>
          <p:cNvPr id="17" name="Picture 16"/>
          <p:cNvPicPr>
            <a:picLocks noChangeAspect="1"/>
          </p:cNvPicPr>
          <p:nvPr/>
        </p:nvPicPr>
        <p:blipFill>
          <a:blip r:embed="rId6"/>
          <a:stretch>
            <a:fillRect/>
          </a:stretch>
        </p:blipFill>
        <p:spPr>
          <a:xfrm>
            <a:off x="6645592" y="4545495"/>
            <a:ext cx="1038682" cy="1521771"/>
          </a:xfrm>
          <a:prstGeom prst="rect">
            <a:avLst/>
          </a:prstGeom>
          <a:ln>
            <a:noFill/>
          </a:ln>
          <a:effectLst>
            <a:outerShdw blurRad="292100" dist="139700" dir="2700000" algn="tl" rotWithShape="0">
              <a:srgbClr val="333333">
                <a:alpha val="65000"/>
              </a:srgbClr>
            </a:outerShdw>
          </a:effectLst>
        </p:spPr>
      </p:pic>
      <p:sp>
        <p:nvSpPr>
          <p:cNvPr id="18" name="Rectangle 17"/>
          <p:cNvSpPr/>
          <p:nvPr/>
        </p:nvSpPr>
        <p:spPr>
          <a:xfrm>
            <a:off x="9312250" y="1705207"/>
            <a:ext cx="1077762" cy="276679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prstClr val="white"/>
                </a:solidFill>
              </a:rPr>
              <a:t>Sports &amp; Athletics</a:t>
            </a:r>
            <a:endParaRPr lang="en-IN" sz="2400" b="1" dirty="0">
              <a:solidFill>
                <a:prstClr val="white"/>
              </a:solidFill>
            </a:endParaRPr>
          </a:p>
        </p:txBody>
      </p:sp>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1708" y="4531631"/>
            <a:ext cx="969607" cy="1645908"/>
          </a:xfrm>
          <a:prstGeom prst="rect">
            <a:avLst/>
          </a:prstGeom>
        </p:spPr>
      </p:pic>
      <p:sp>
        <p:nvSpPr>
          <p:cNvPr id="21" name="TextBox 20"/>
          <p:cNvSpPr txBox="1"/>
          <p:nvPr/>
        </p:nvSpPr>
        <p:spPr>
          <a:xfrm>
            <a:off x="2612178" y="1364776"/>
            <a:ext cx="7951189" cy="369332"/>
          </a:xfrm>
          <a:prstGeom prst="rect">
            <a:avLst/>
          </a:prstGeom>
          <a:noFill/>
        </p:spPr>
        <p:txBody>
          <a:bodyPr wrap="square" rtlCol="0">
            <a:spAutoFit/>
          </a:bodyPr>
          <a:lstStyle/>
          <a:p>
            <a:r>
              <a:rPr lang="en-IN" dirty="0">
                <a:solidFill>
                  <a:prstClr val="black"/>
                </a:solidFill>
              </a:rPr>
              <a:t>      A		B	     C		D	     E                       F</a:t>
            </a: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79330" y="4593700"/>
            <a:ext cx="1461559" cy="1711566"/>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fltVal val="0"/>
                                          </p:val>
                                        </p:tav>
                                        <p:tav tm="100000">
                                          <p:val>
                                            <p:strVal val="#ppt_w"/>
                                          </p:val>
                                        </p:tav>
                                      </p:tavLst>
                                    </p:anim>
                                    <p:anim calcmode="lin" valueType="num">
                                      <p:cBhvr>
                                        <p:cTn id="24" dur="1000" fill="hold"/>
                                        <p:tgtEl>
                                          <p:spTgt spid="10"/>
                                        </p:tgtEl>
                                        <p:attrNameLst>
                                          <p:attrName>ppt_h</p:attrName>
                                        </p:attrNameLst>
                                      </p:cBhvr>
                                      <p:tavLst>
                                        <p:tav tm="0">
                                          <p:val>
                                            <p:fltVal val="0"/>
                                          </p:val>
                                        </p:tav>
                                        <p:tav tm="100000">
                                          <p:val>
                                            <p:strVal val="#ppt_h"/>
                                          </p:val>
                                        </p:tav>
                                      </p:tavLst>
                                    </p:anim>
                                    <p:anim calcmode="lin" valueType="num">
                                      <p:cBhvr>
                                        <p:cTn id="25" dur="1000" fill="hold"/>
                                        <p:tgtEl>
                                          <p:spTgt spid="10"/>
                                        </p:tgtEl>
                                        <p:attrNameLst>
                                          <p:attrName>style.rotation</p:attrName>
                                        </p:attrNameLst>
                                      </p:cBhvr>
                                      <p:tavLst>
                                        <p:tav tm="0">
                                          <p:val>
                                            <p:fltVal val="90"/>
                                          </p:val>
                                        </p:tav>
                                        <p:tav tm="100000">
                                          <p:val>
                                            <p:fltVal val="0"/>
                                          </p:val>
                                        </p:tav>
                                      </p:tavLst>
                                    </p:anim>
                                    <p:animEffect transition="in" filter="fade">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fltVal val="0"/>
                                          </p:val>
                                        </p:tav>
                                        <p:tav tm="100000">
                                          <p:val>
                                            <p:strVal val="#ppt_w"/>
                                          </p:val>
                                        </p:tav>
                                      </p:tavLst>
                                    </p:anim>
                                    <p:anim calcmode="lin" valueType="num">
                                      <p:cBhvr>
                                        <p:cTn id="32" dur="1000" fill="hold"/>
                                        <p:tgtEl>
                                          <p:spTgt spid="16"/>
                                        </p:tgtEl>
                                        <p:attrNameLst>
                                          <p:attrName>ppt_h</p:attrName>
                                        </p:attrNameLst>
                                      </p:cBhvr>
                                      <p:tavLst>
                                        <p:tav tm="0">
                                          <p:val>
                                            <p:fltVal val="0"/>
                                          </p:val>
                                        </p:tav>
                                        <p:tav tm="100000">
                                          <p:val>
                                            <p:strVal val="#ppt_h"/>
                                          </p:val>
                                        </p:tav>
                                      </p:tavLst>
                                    </p:anim>
                                    <p:anim calcmode="lin" valueType="num">
                                      <p:cBhvr>
                                        <p:cTn id="33" dur="1000" fill="hold"/>
                                        <p:tgtEl>
                                          <p:spTgt spid="16"/>
                                        </p:tgtEl>
                                        <p:attrNameLst>
                                          <p:attrName>style.rotation</p:attrName>
                                        </p:attrNameLst>
                                      </p:cBhvr>
                                      <p:tavLst>
                                        <p:tav tm="0">
                                          <p:val>
                                            <p:fltVal val="90"/>
                                          </p:val>
                                        </p:tav>
                                        <p:tav tm="100000">
                                          <p:val>
                                            <p:fltVal val="0"/>
                                          </p:val>
                                        </p:tav>
                                      </p:tavLst>
                                    </p:anim>
                                    <p:animEffect transition="in" filter="fade">
                                      <p:cBhvr>
                                        <p:cTn id="34" dur="1000"/>
                                        <p:tgtEl>
                                          <p:spTgt spid="16"/>
                                        </p:tgtEl>
                                      </p:cBhvr>
                                    </p:animEffect>
                                  </p:childTnLst>
                                </p:cTn>
                              </p:par>
                              <p:par>
                                <p:cTn id="35" presetID="3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1000" fill="hold"/>
                                        <p:tgtEl>
                                          <p:spTgt spid="17"/>
                                        </p:tgtEl>
                                        <p:attrNameLst>
                                          <p:attrName>ppt_w</p:attrName>
                                        </p:attrNameLst>
                                      </p:cBhvr>
                                      <p:tavLst>
                                        <p:tav tm="0">
                                          <p:val>
                                            <p:fltVal val="0"/>
                                          </p:val>
                                        </p:tav>
                                        <p:tav tm="100000">
                                          <p:val>
                                            <p:strVal val="#ppt_w"/>
                                          </p:val>
                                        </p:tav>
                                      </p:tavLst>
                                    </p:anim>
                                    <p:anim calcmode="lin" valueType="num">
                                      <p:cBhvr>
                                        <p:cTn id="38" dur="1000" fill="hold"/>
                                        <p:tgtEl>
                                          <p:spTgt spid="17"/>
                                        </p:tgtEl>
                                        <p:attrNameLst>
                                          <p:attrName>ppt_h</p:attrName>
                                        </p:attrNameLst>
                                      </p:cBhvr>
                                      <p:tavLst>
                                        <p:tav tm="0">
                                          <p:val>
                                            <p:fltVal val="0"/>
                                          </p:val>
                                        </p:tav>
                                        <p:tav tm="100000">
                                          <p:val>
                                            <p:strVal val="#ppt_h"/>
                                          </p:val>
                                        </p:tav>
                                      </p:tavLst>
                                    </p:anim>
                                    <p:anim calcmode="lin" valueType="num">
                                      <p:cBhvr>
                                        <p:cTn id="39" dur="1000" fill="hold"/>
                                        <p:tgtEl>
                                          <p:spTgt spid="17"/>
                                        </p:tgtEl>
                                        <p:attrNameLst>
                                          <p:attrName>style.rotation</p:attrName>
                                        </p:attrNameLst>
                                      </p:cBhvr>
                                      <p:tavLst>
                                        <p:tav tm="0">
                                          <p:val>
                                            <p:fltVal val="90"/>
                                          </p:val>
                                        </p:tav>
                                        <p:tav tm="100000">
                                          <p:val>
                                            <p:fltVal val="0"/>
                                          </p:val>
                                        </p:tav>
                                      </p:tavLst>
                                    </p:anim>
                                    <p:animEffect transition="in" filter="fade">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1000" fill="hold"/>
                                        <p:tgtEl>
                                          <p:spTgt spid="15"/>
                                        </p:tgtEl>
                                        <p:attrNameLst>
                                          <p:attrName>ppt_w</p:attrName>
                                        </p:attrNameLst>
                                      </p:cBhvr>
                                      <p:tavLst>
                                        <p:tav tm="0">
                                          <p:val>
                                            <p:fltVal val="0"/>
                                          </p:val>
                                        </p:tav>
                                        <p:tav tm="100000">
                                          <p:val>
                                            <p:strVal val="#ppt_w"/>
                                          </p:val>
                                        </p:tav>
                                      </p:tavLst>
                                    </p:anim>
                                    <p:anim calcmode="lin" valueType="num">
                                      <p:cBhvr>
                                        <p:cTn id="46" dur="1000" fill="hold"/>
                                        <p:tgtEl>
                                          <p:spTgt spid="15"/>
                                        </p:tgtEl>
                                        <p:attrNameLst>
                                          <p:attrName>ppt_h</p:attrName>
                                        </p:attrNameLst>
                                      </p:cBhvr>
                                      <p:tavLst>
                                        <p:tav tm="0">
                                          <p:val>
                                            <p:fltVal val="0"/>
                                          </p:val>
                                        </p:tav>
                                        <p:tav tm="100000">
                                          <p:val>
                                            <p:strVal val="#ppt_h"/>
                                          </p:val>
                                        </p:tav>
                                      </p:tavLst>
                                    </p:anim>
                                    <p:anim calcmode="lin" valueType="num">
                                      <p:cBhvr>
                                        <p:cTn id="47" dur="1000" fill="hold"/>
                                        <p:tgtEl>
                                          <p:spTgt spid="15"/>
                                        </p:tgtEl>
                                        <p:attrNameLst>
                                          <p:attrName>style.rotation</p:attrName>
                                        </p:attrNameLst>
                                      </p:cBhvr>
                                      <p:tavLst>
                                        <p:tav tm="0">
                                          <p:val>
                                            <p:fltVal val="90"/>
                                          </p:val>
                                        </p:tav>
                                        <p:tav tm="100000">
                                          <p:val>
                                            <p:fltVal val="0"/>
                                          </p:val>
                                        </p:tav>
                                      </p:tavLst>
                                    </p:anim>
                                    <p:animEffect transition="in" filter="fade">
                                      <p:cBhvr>
                                        <p:cTn id="48" dur="1000"/>
                                        <p:tgtEl>
                                          <p:spTgt spid="15"/>
                                        </p:tgtEl>
                                      </p:cBhvr>
                                    </p:animEffect>
                                  </p:childTnLst>
                                </p:cTn>
                              </p:par>
                              <p:par>
                                <p:cTn id="49" presetID="3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p:cTn id="51" dur="1000" fill="hold"/>
                                        <p:tgtEl>
                                          <p:spTgt spid="20"/>
                                        </p:tgtEl>
                                        <p:attrNameLst>
                                          <p:attrName>ppt_w</p:attrName>
                                        </p:attrNameLst>
                                      </p:cBhvr>
                                      <p:tavLst>
                                        <p:tav tm="0">
                                          <p:val>
                                            <p:fltVal val="0"/>
                                          </p:val>
                                        </p:tav>
                                        <p:tav tm="100000">
                                          <p:val>
                                            <p:strVal val="#ppt_w"/>
                                          </p:val>
                                        </p:tav>
                                      </p:tavLst>
                                    </p:anim>
                                    <p:anim calcmode="lin" valueType="num">
                                      <p:cBhvr>
                                        <p:cTn id="52" dur="1000" fill="hold"/>
                                        <p:tgtEl>
                                          <p:spTgt spid="20"/>
                                        </p:tgtEl>
                                        <p:attrNameLst>
                                          <p:attrName>ppt_h</p:attrName>
                                        </p:attrNameLst>
                                      </p:cBhvr>
                                      <p:tavLst>
                                        <p:tav tm="0">
                                          <p:val>
                                            <p:fltVal val="0"/>
                                          </p:val>
                                        </p:tav>
                                        <p:tav tm="100000">
                                          <p:val>
                                            <p:strVal val="#ppt_h"/>
                                          </p:val>
                                        </p:tav>
                                      </p:tavLst>
                                    </p:anim>
                                    <p:anim calcmode="lin" valueType="num">
                                      <p:cBhvr>
                                        <p:cTn id="53" dur="1000" fill="hold"/>
                                        <p:tgtEl>
                                          <p:spTgt spid="20"/>
                                        </p:tgtEl>
                                        <p:attrNameLst>
                                          <p:attrName>style.rotation</p:attrName>
                                        </p:attrNameLst>
                                      </p:cBhvr>
                                      <p:tavLst>
                                        <p:tav tm="0">
                                          <p:val>
                                            <p:fltVal val="90"/>
                                          </p:val>
                                        </p:tav>
                                        <p:tav tm="100000">
                                          <p:val>
                                            <p:fltVal val="0"/>
                                          </p:val>
                                        </p:tav>
                                      </p:tavLst>
                                    </p:anim>
                                    <p:animEffect transition="in" filter="fade">
                                      <p:cBhvr>
                                        <p:cTn id="54" dur="10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p:cTn id="59" dur="1000" fill="hold"/>
                                        <p:tgtEl>
                                          <p:spTgt spid="18"/>
                                        </p:tgtEl>
                                        <p:attrNameLst>
                                          <p:attrName>ppt_w</p:attrName>
                                        </p:attrNameLst>
                                      </p:cBhvr>
                                      <p:tavLst>
                                        <p:tav tm="0">
                                          <p:val>
                                            <p:fltVal val="0"/>
                                          </p:val>
                                        </p:tav>
                                        <p:tav tm="100000">
                                          <p:val>
                                            <p:strVal val="#ppt_w"/>
                                          </p:val>
                                        </p:tav>
                                      </p:tavLst>
                                    </p:anim>
                                    <p:anim calcmode="lin" valueType="num">
                                      <p:cBhvr>
                                        <p:cTn id="60" dur="1000" fill="hold"/>
                                        <p:tgtEl>
                                          <p:spTgt spid="18"/>
                                        </p:tgtEl>
                                        <p:attrNameLst>
                                          <p:attrName>ppt_h</p:attrName>
                                        </p:attrNameLst>
                                      </p:cBhvr>
                                      <p:tavLst>
                                        <p:tav tm="0">
                                          <p:val>
                                            <p:fltVal val="0"/>
                                          </p:val>
                                        </p:tav>
                                        <p:tav tm="100000">
                                          <p:val>
                                            <p:strVal val="#ppt_h"/>
                                          </p:val>
                                        </p:tav>
                                      </p:tavLst>
                                    </p:anim>
                                    <p:anim calcmode="lin" valueType="num">
                                      <p:cBhvr>
                                        <p:cTn id="61" dur="1000" fill="hold"/>
                                        <p:tgtEl>
                                          <p:spTgt spid="18"/>
                                        </p:tgtEl>
                                        <p:attrNameLst>
                                          <p:attrName>style.rotation</p:attrName>
                                        </p:attrNameLst>
                                      </p:cBhvr>
                                      <p:tavLst>
                                        <p:tav tm="0">
                                          <p:val>
                                            <p:fltVal val="90"/>
                                          </p:val>
                                        </p:tav>
                                        <p:tav tm="100000">
                                          <p:val>
                                            <p:fltVal val="0"/>
                                          </p:val>
                                        </p:tav>
                                      </p:tavLst>
                                    </p:anim>
                                    <p:animEffect transition="in" filter="fade">
                                      <p:cBhvr>
                                        <p:cTn id="62" dur="1000"/>
                                        <p:tgtEl>
                                          <p:spTgt spid="18"/>
                                        </p:tgtEl>
                                      </p:cBhvr>
                                    </p:animEffect>
                                  </p:childTnLst>
                                </p:cTn>
                              </p:par>
                              <p:par>
                                <p:cTn id="63" presetID="31" presetClass="entr" presetSubtype="0" fill="hold" nodeType="withEffect">
                                  <p:stCondLst>
                                    <p:cond delay="0"/>
                                  </p:stCondLst>
                                  <p:childTnLst>
                                    <p:set>
                                      <p:cBhvr>
                                        <p:cTn id="64" dur="1" fill="hold">
                                          <p:stCondLst>
                                            <p:cond delay="0"/>
                                          </p:stCondLst>
                                        </p:cTn>
                                        <p:tgtEl>
                                          <p:spTgt spid="2"/>
                                        </p:tgtEl>
                                        <p:attrNameLst>
                                          <p:attrName>style.visibility</p:attrName>
                                        </p:attrNameLst>
                                      </p:cBhvr>
                                      <p:to>
                                        <p:strVal val="visible"/>
                                      </p:to>
                                    </p:set>
                                    <p:anim calcmode="lin" valueType="num">
                                      <p:cBhvr>
                                        <p:cTn id="65" dur="1000" fill="hold"/>
                                        <p:tgtEl>
                                          <p:spTgt spid="2"/>
                                        </p:tgtEl>
                                        <p:attrNameLst>
                                          <p:attrName>ppt_w</p:attrName>
                                        </p:attrNameLst>
                                      </p:cBhvr>
                                      <p:tavLst>
                                        <p:tav tm="0">
                                          <p:val>
                                            <p:fltVal val="0"/>
                                          </p:val>
                                        </p:tav>
                                        <p:tav tm="100000">
                                          <p:val>
                                            <p:strVal val="#ppt_w"/>
                                          </p:val>
                                        </p:tav>
                                      </p:tavLst>
                                    </p:anim>
                                    <p:anim calcmode="lin" valueType="num">
                                      <p:cBhvr>
                                        <p:cTn id="66" dur="1000" fill="hold"/>
                                        <p:tgtEl>
                                          <p:spTgt spid="2"/>
                                        </p:tgtEl>
                                        <p:attrNameLst>
                                          <p:attrName>ppt_h</p:attrName>
                                        </p:attrNameLst>
                                      </p:cBhvr>
                                      <p:tavLst>
                                        <p:tav tm="0">
                                          <p:val>
                                            <p:fltVal val="0"/>
                                          </p:val>
                                        </p:tav>
                                        <p:tav tm="100000">
                                          <p:val>
                                            <p:strVal val="#ppt_h"/>
                                          </p:val>
                                        </p:tav>
                                      </p:tavLst>
                                    </p:anim>
                                    <p:anim calcmode="lin" valueType="num">
                                      <p:cBhvr>
                                        <p:cTn id="67" dur="1000" fill="hold"/>
                                        <p:tgtEl>
                                          <p:spTgt spid="2"/>
                                        </p:tgtEl>
                                        <p:attrNameLst>
                                          <p:attrName>style.rotation</p:attrName>
                                        </p:attrNameLst>
                                      </p:cBhvr>
                                      <p:tavLst>
                                        <p:tav tm="0">
                                          <p:val>
                                            <p:fltVal val="90"/>
                                          </p:val>
                                        </p:tav>
                                        <p:tav tm="100000">
                                          <p:val>
                                            <p:fltVal val="0"/>
                                          </p:val>
                                        </p:tav>
                                      </p:tavLst>
                                    </p:anim>
                                    <p:animEffect transition="in" filter="fade">
                                      <p:cBhvr>
                                        <p:cTn id="6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would you reach there?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294340"/>
            <a:ext cx="5434885" cy="4455198"/>
          </a:xfrm>
        </p:spPr>
      </p:pic>
      <p:pic>
        <p:nvPicPr>
          <p:cNvPr id="5" name="Picture 4"/>
          <p:cNvPicPr>
            <a:picLocks noChangeAspect="1"/>
          </p:cNvPicPr>
          <p:nvPr/>
        </p:nvPicPr>
        <p:blipFill>
          <a:blip r:embed="rId4"/>
          <a:stretch>
            <a:fillRect/>
          </a:stretch>
        </p:blipFill>
        <p:spPr>
          <a:xfrm>
            <a:off x="6105431" y="1275678"/>
            <a:ext cx="6086569" cy="4455199"/>
          </a:xfrm>
          <a:prstGeom prst="rect">
            <a:avLst/>
          </a:prstGeom>
        </p:spPr>
      </p:pic>
      <p:sp>
        <p:nvSpPr>
          <p:cNvPr id="6" name="TextBox 5"/>
          <p:cNvSpPr txBox="1"/>
          <p:nvPr/>
        </p:nvSpPr>
        <p:spPr>
          <a:xfrm>
            <a:off x="5485863" y="2930030"/>
            <a:ext cx="610137" cy="923330"/>
          </a:xfrm>
          <a:prstGeom prst="rect">
            <a:avLst/>
          </a:prstGeom>
          <a:noFill/>
        </p:spPr>
        <p:txBody>
          <a:bodyPr wrap="square" rtlCol="0">
            <a:spAutoFit/>
          </a:bodyPr>
          <a:lstStyle/>
          <a:p>
            <a:r>
              <a:rPr lang="en-IN" sz="5400" dirty="0">
                <a:solidFill>
                  <a:prstClr val="black"/>
                </a:solidFill>
              </a:rPr>
              <a:t>+</a:t>
            </a:r>
          </a:p>
        </p:txBody>
      </p:sp>
      <p:sp>
        <p:nvSpPr>
          <p:cNvPr id="7" name="TextBox 6"/>
          <p:cNvSpPr txBox="1"/>
          <p:nvPr/>
        </p:nvSpPr>
        <p:spPr>
          <a:xfrm>
            <a:off x="0" y="5730877"/>
            <a:ext cx="12192000" cy="579772"/>
          </a:xfrm>
          <a:prstGeom prst="rect">
            <a:avLst/>
          </a:prstGeom>
          <a:solidFill>
            <a:schemeClr val="bg2"/>
          </a:solidFill>
        </p:spPr>
        <p:txBody>
          <a:bodyPr wrap="square" rtlCol="0">
            <a:spAutoFit/>
          </a:bodyPr>
          <a:lstStyle/>
          <a:p>
            <a:endParaRPr lang="en-IN" dirty="0">
              <a:solidFill>
                <a:prstClr val="black"/>
              </a:solidFill>
            </a:endParaRPr>
          </a:p>
        </p:txBody>
      </p:sp>
      <p:sp>
        <p:nvSpPr>
          <p:cNvPr id="8" name="Subtitle 2"/>
          <p:cNvSpPr txBox="1"/>
          <p:nvPr/>
        </p:nvSpPr>
        <p:spPr bwMode="auto">
          <a:xfrm>
            <a:off x="0" y="5730877"/>
            <a:ext cx="1219200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 indent="-342900">
              <a:spcBef>
                <a:spcPct val="20000"/>
              </a:spcBef>
              <a:buFont typeface="Arial" panose="020B0604020202020204" pitchFamily="34" charset="0"/>
              <a:buChar char="•"/>
              <a:defRPr sz="2800">
                <a:solidFill>
                  <a:schemeClr val="tx1"/>
                </a:solidFill>
                <a:latin typeface="Tahoma" panose="020B0604030504040204" pitchFamily="34" charset="0"/>
                <a:cs typeface="Tahoma" panose="020B0604030504040204" pitchFamily="34" charset="0"/>
              </a:defRPr>
            </a:lvl1pPr>
            <a:lvl2pPr marL="742950" indent="-285750">
              <a:spcBef>
                <a:spcPct val="20000"/>
              </a:spcBef>
              <a:buFont typeface="Arial" panose="020B0604020202020204" pitchFamily="34" charset="0"/>
              <a:buChar char="–"/>
              <a:defRPr sz="2400">
                <a:solidFill>
                  <a:schemeClr val="tx1"/>
                </a:solidFill>
                <a:latin typeface="Tahoma" panose="020B0604030504040204" pitchFamily="34" charset="0"/>
                <a:cs typeface="Tahoma" panose="020B0604030504040204" pitchFamily="34" charset="0"/>
              </a:defRPr>
            </a:lvl2pPr>
            <a:lvl3pPr marL="11430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3pPr>
            <a:lvl4pPr marL="16002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9pPr>
          </a:lstStyle>
          <a:p>
            <a:pPr algn="ctr" fontAlgn="base">
              <a:spcAft>
                <a:spcPct val="0"/>
              </a:spcAft>
              <a:buFontTx/>
              <a:buNone/>
            </a:pPr>
            <a:r>
              <a:rPr lang="en-US" altLang="en-US" sz="3600" b="1" dirty="0">
                <a:solidFill>
                  <a:prstClr val="black"/>
                </a:solidFill>
              </a:rPr>
              <a:t>Hard Skills					Soft Skills</a:t>
            </a:r>
          </a:p>
        </p:txBody>
      </p:sp>
    </p:spTree>
  </p:cSld>
  <p:clrMapOvr>
    <a:masterClrMapping/>
  </p:clrMapOvr>
  <p:transition spd="slow">
    <p:wipe/>
  </p:transition>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855</Words>
  <Application>Microsoft Office PowerPoint</Application>
  <PresentationFormat>Widescreen</PresentationFormat>
  <Paragraphs>86</Paragraphs>
  <Slides>18</Slides>
  <Notes>17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Arial</vt:lpstr>
      <vt:lpstr>Arial Black</vt:lpstr>
      <vt:lpstr>Calibri</vt:lpstr>
      <vt:lpstr>Calibri Light</vt:lpstr>
      <vt:lpstr>Tahoma</vt:lpstr>
      <vt:lpstr>Theme1</vt:lpstr>
      <vt:lpstr>6_Office Theme</vt:lpstr>
      <vt:lpstr>PowerPoint Presentation</vt:lpstr>
      <vt:lpstr>PowerPoint Presentation</vt:lpstr>
      <vt:lpstr>Let’s go back </vt:lpstr>
      <vt:lpstr>PowerPoint Presentation</vt:lpstr>
      <vt:lpstr>You did</vt:lpstr>
      <vt:lpstr>PowerPoint Presentation</vt:lpstr>
      <vt:lpstr>PowerPoint Presentation</vt:lpstr>
      <vt:lpstr>PowerPoint Presentation</vt:lpstr>
      <vt:lpstr>How would you reach there?</vt:lpstr>
      <vt:lpstr>We will enhance your Soft Skills</vt:lpstr>
      <vt:lpstr>Which Soft Skills are we referring to?</vt:lpstr>
      <vt:lpstr>PowerPoint Presentation</vt:lpstr>
      <vt:lpstr>PowerPoint Presentation</vt:lpstr>
      <vt:lpstr>PowerPoint Presentation</vt:lpstr>
      <vt:lpstr>Course weightage</vt:lpstr>
      <vt:lpstr>Some ground rules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Gaurav Bali</dc:creator>
  <cp:lastModifiedBy>arohikhajuria8@gmail.com</cp:lastModifiedBy>
  <cp:revision>29</cp:revision>
  <dcterms:created xsi:type="dcterms:W3CDTF">2021-08-31T15:42:00Z</dcterms:created>
  <dcterms:modified xsi:type="dcterms:W3CDTF">2023-02-10T04:14:58Z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1033-11.2.0.10426</vt:lpwstr>
  </property>
  <property fmtid="{D5CDD505-2E9C-101B-9397-08002B2CF9AE}" pid="3" name="ICV">
    <vt:lpwstr>8C2EAE2FE5B944B7A49DCD7ED51946BC</vt:lpwstr>
  </property>
</Properties>
</file>